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5.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6.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7.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8.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 id="2147483769" r:id="rId2"/>
    <p:sldMasterId id="2147483782" r:id="rId3"/>
    <p:sldMasterId id="2147483795" r:id="rId4"/>
    <p:sldMasterId id="2147483819" r:id="rId5"/>
    <p:sldMasterId id="2147483831" r:id="rId6"/>
    <p:sldMasterId id="2147483843" r:id="rId7"/>
    <p:sldMasterId id="2147483856" r:id="rId8"/>
    <p:sldMasterId id="2147483868" r:id="rId9"/>
  </p:sldMasterIdLst>
  <p:notesMasterIdLst>
    <p:notesMasterId r:id="rId57"/>
  </p:notesMasterIdLst>
  <p:sldIdLst>
    <p:sldId id="256" r:id="rId10"/>
    <p:sldId id="312" r:id="rId11"/>
    <p:sldId id="325" r:id="rId12"/>
    <p:sldId id="316" r:id="rId13"/>
    <p:sldId id="326" r:id="rId14"/>
    <p:sldId id="327" r:id="rId15"/>
    <p:sldId id="328" r:id="rId16"/>
    <p:sldId id="315" r:id="rId17"/>
    <p:sldId id="314" r:id="rId18"/>
    <p:sldId id="258" r:id="rId19"/>
    <p:sldId id="260" r:id="rId20"/>
    <p:sldId id="259" r:id="rId21"/>
    <p:sldId id="261" r:id="rId22"/>
    <p:sldId id="262" r:id="rId23"/>
    <p:sldId id="264" r:id="rId24"/>
    <p:sldId id="275" r:id="rId25"/>
    <p:sldId id="281" r:id="rId26"/>
    <p:sldId id="279" r:id="rId27"/>
    <p:sldId id="280" r:id="rId28"/>
    <p:sldId id="282" r:id="rId29"/>
    <p:sldId id="284" r:id="rId30"/>
    <p:sldId id="319" r:id="rId31"/>
    <p:sldId id="324" r:id="rId32"/>
    <p:sldId id="271" r:id="rId33"/>
    <p:sldId id="286" r:id="rId34"/>
    <p:sldId id="320" r:id="rId35"/>
    <p:sldId id="321" r:id="rId36"/>
    <p:sldId id="322" r:id="rId37"/>
    <p:sldId id="287" r:id="rId38"/>
    <p:sldId id="288" r:id="rId39"/>
    <p:sldId id="291" r:id="rId40"/>
    <p:sldId id="290" r:id="rId41"/>
    <p:sldId id="289" r:id="rId42"/>
    <p:sldId id="292" r:id="rId43"/>
    <p:sldId id="293" r:id="rId44"/>
    <p:sldId id="294" r:id="rId45"/>
    <p:sldId id="323" r:id="rId46"/>
    <p:sldId id="295" r:id="rId47"/>
    <p:sldId id="304" r:id="rId48"/>
    <p:sldId id="303" r:id="rId49"/>
    <p:sldId id="307" r:id="rId50"/>
    <p:sldId id="306" r:id="rId51"/>
    <p:sldId id="305" r:id="rId52"/>
    <p:sldId id="310" r:id="rId53"/>
    <p:sldId id="309" r:id="rId54"/>
    <p:sldId id="311" r:id="rId55"/>
    <p:sldId id="318" r:id="rId56"/>
  </p:sldIdLst>
  <p:sldSz cx="12192000" cy="6858000"/>
  <p:notesSz cx="6858000" cy="9144000"/>
  <p:defaultTextStyle>
    <a:defPPr>
      <a:defRPr lang="fa-I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41" autoAdjust="0"/>
    <p:restoredTop sz="87915" autoAdjust="0"/>
  </p:normalViewPr>
  <p:slideViewPr>
    <p:cSldViewPr snapToGrid="0">
      <p:cViewPr varScale="1">
        <p:scale>
          <a:sx n="96" d="100"/>
          <a:sy n="96" d="100"/>
        </p:scale>
        <p:origin x="-522" y="-10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slide" Target="slides/slide38.xml"/><Relationship Id="rId50" Type="http://schemas.openxmlformats.org/officeDocument/2006/relationships/slide" Target="slides/slide41.xml"/><Relationship Id="rId55" Type="http://schemas.openxmlformats.org/officeDocument/2006/relationships/slide" Target="slides/slide46.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41" Type="http://schemas.openxmlformats.org/officeDocument/2006/relationships/slide" Target="slides/slide32.xml"/><Relationship Id="rId54" Type="http://schemas.openxmlformats.org/officeDocument/2006/relationships/slide" Target="slides/slide45.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slide" Target="slides/slide44.xml"/><Relationship Id="rId58"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notesMaster" Target="notesMasters/notesMaster1.xml"/><Relationship Id="rId61" Type="http://schemas.openxmlformats.org/officeDocument/2006/relationships/tableStyles" Target="tableStyles.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56" Type="http://schemas.openxmlformats.org/officeDocument/2006/relationships/slide" Target="slides/slide47.xml"/><Relationship Id="rId8" Type="http://schemas.openxmlformats.org/officeDocument/2006/relationships/slideMaster" Target="slideMasters/slideMaster8.xml"/><Relationship Id="rId51" Type="http://schemas.openxmlformats.org/officeDocument/2006/relationships/slide" Target="slides/slide42.xml"/><Relationship Id="rId3" Type="http://schemas.openxmlformats.org/officeDocument/2006/relationships/slideMaster" Target="slideMasters/slideMaster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5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3B48D03-411E-4BD9-8CBE-19EC46F6B9CB}" type="datetimeFigureOut">
              <a:rPr lang="en-US" smtClean="0"/>
              <a:t>8/25/2019</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53E044D-D092-4077-8A2F-A1E86B9BBCF2}" type="slidenum">
              <a:rPr lang="en-US" smtClean="0"/>
              <a:t>‹#›</a:t>
            </a:fld>
            <a:endParaRPr lang="en-US"/>
          </a:p>
        </p:txBody>
      </p:sp>
    </p:spTree>
    <p:extLst>
      <p:ext uri="{BB962C8B-B14F-4D97-AF65-F5344CB8AC3E}">
        <p14:creationId xmlns:p14="http://schemas.microsoft.com/office/powerpoint/2010/main" val="22140250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lgn="r" rtl="1">
              <a:buFont typeface="+mj-lt"/>
              <a:buNone/>
            </a:pPr>
            <a:endParaRPr lang="en-US" dirty="0"/>
          </a:p>
        </p:txBody>
      </p:sp>
      <p:sp>
        <p:nvSpPr>
          <p:cNvPr id="4" name="Slide Number Placeholder 3"/>
          <p:cNvSpPr>
            <a:spLocks noGrp="1"/>
          </p:cNvSpPr>
          <p:nvPr>
            <p:ph type="sldNum" sz="quarter" idx="10"/>
          </p:nvPr>
        </p:nvSpPr>
        <p:spPr/>
        <p:txBody>
          <a:bodyPr/>
          <a:lstStyle/>
          <a:p>
            <a:fld id="{253E044D-D092-4077-8A2F-A1E86B9BBCF2}" type="slidenum">
              <a:rPr lang="en-US" smtClean="0"/>
              <a:t>2</a:t>
            </a:fld>
            <a:endParaRPr lang="en-US"/>
          </a:p>
        </p:txBody>
      </p:sp>
    </p:spTree>
    <p:extLst>
      <p:ext uri="{BB962C8B-B14F-4D97-AF65-F5344CB8AC3E}">
        <p14:creationId xmlns:p14="http://schemas.microsoft.com/office/powerpoint/2010/main" val="39176123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a:spLocks noChangeAspect="1"/>
          </p:cNvSpPr>
          <p:nvPr/>
        </p:nvSpPr>
        <p:spPr>
          <a:xfrm>
            <a:off x="231140" y="243841"/>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709531" y="3869662"/>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8F4D6C40-8130-4F5F-9C54-EA3FFCF9907B}" type="datetimeFigureOut">
              <a:rPr lang="fa-IR" smtClean="0"/>
              <a:t>24/12/1440</a:t>
            </a:fld>
            <a:endParaRPr lang="fa-IR"/>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fa-I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AAC11F71-619D-4B49-86F7-7CB588241B87}" type="slidenum">
              <a:rPr lang="fa-IR" smtClean="0"/>
              <a:t>‹#›</a:t>
            </a:fld>
            <a:endParaRPr lang="fa-IR"/>
          </a:p>
        </p:txBody>
      </p:sp>
      <p:cxnSp>
        <p:nvCxnSpPr>
          <p:cNvPr id="8" name="Straight Connector 7"/>
          <p:cNvCxnSpPr/>
          <p:nvPr/>
        </p:nvCxnSpPr>
        <p:spPr>
          <a:xfrm>
            <a:off x="1978678"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70205750"/>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F4D6C40-8130-4F5F-9C54-EA3FFCF9907B}" type="datetimeFigureOut">
              <a:rPr lang="fa-IR" smtClean="0"/>
              <a:t>24/12/1440</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AAC11F71-619D-4B49-86F7-7CB588241B87}" type="slidenum">
              <a:rPr lang="fa-IR" smtClean="0"/>
              <a:t>‹#›</a:t>
            </a:fld>
            <a:endParaRPr lang="fa-IR"/>
          </a:p>
        </p:txBody>
      </p:sp>
    </p:spTree>
    <p:extLst>
      <p:ext uri="{BB962C8B-B14F-4D97-AF65-F5344CB8AC3E}">
        <p14:creationId xmlns:p14="http://schemas.microsoft.com/office/powerpoint/2010/main" val="2240440196"/>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F4D6C40-8130-4F5F-9C54-EA3FFCF9907B}" type="datetimeFigureOut">
              <a:rPr lang="fa-IR" smtClean="0"/>
              <a:t>24/12/1440</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AAC11F71-619D-4B49-86F7-7CB588241B87}" type="slidenum">
              <a:rPr lang="fa-IR" smtClean="0"/>
              <a:t>‹#›</a:t>
            </a:fld>
            <a:endParaRPr lang="fa-IR"/>
          </a:p>
        </p:txBody>
      </p:sp>
      <p:cxnSp>
        <p:nvCxnSpPr>
          <p:cNvPr id="7" name="Straight Connector 6"/>
          <p:cNvCxnSpPr/>
          <p:nvPr/>
        </p:nvCxnSpPr>
        <p:spPr>
          <a:xfrm>
            <a:off x="1981218"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9229415"/>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F4D6C40-8130-4F5F-9C54-EA3FFCF9907B}" type="datetimeFigureOut">
              <a:rPr lang="fa-IR" smtClean="0"/>
              <a:t>24/12/1440</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AAC11F71-619D-4B49-86F7-7CB588241B87}" type="slidenum">
              <a:rPr lang="fa-IR" smtClean="0"/>
              <a:t>‹#›</a:t>
            </a:fld>
            <a:endParaRPr lang="fa-IR"/>
          </a:p>
        </p:txBody>
      </p:sp>
    </p:spTree>
    <p:extLst>
      <p:ext uri="{BB962C8B-B14F-4D97-AF65-F5344CB8AC3E}">
        <p14:creationId xmlns:p14="http://schemas.microsoft.com/office/powerpoint/2010/main" val="2661462547"/>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F4D6C40-8130-4F5F-9C54-EA3FFCF9907B}" type="datetimeFigureOut">
              <a:rPr lang="fa-IR" smtClean="0"/>
              <a:t>24/12/1440</a:t>
            </a:fld>
            <a:endParaRPr lang="fa-IR"/>
          </a:p>
        </p:txBody>
      </p:sp>
      <p:sp>
        <p:nvSpPr>
          <p:cNvPr id="8" name="Footer Placeholder 7"/>
          <p:cNvSpPr>
            <a:spLocks noGrp="1"/>
          </p:cNvSpPr>
          <p:nvPr>
            <p:ph type="ftr" sz="quarter" idx="11"/>
          </p:nvPr>
        </p:nvSpPr>
        <p:spPr/>
        <p:txBody>
          <a:bodyPr/>
          <a:lstStyle/>
          <a:p>
            <a:endParaRPr lang="fa-IR"/>
          </a:p>
        </p:txBody>
      </p:sp>
      <p:sp>
        <p:nvSpPr>
          <p:cNvPr id="9" name="Slide Number Placeholder 8"/>
          <p:cNvSpPr>
            <a:spLocks noGrp="1"/>
          </p:cNvSpPr>
          <p:nvPr>
            <p:ph type="sldNum" sz="quarter" idx="12"/>
          </p:nvPr>
        </p:nvSpPr>
        <p:spPr/>
        <p:txBody>
          <a:bodyPr/>
          <a:lstStyle/>
          <a:p>
            <a:fld id="{AAC11F71-619D-4B49-86F7-7CB588241B87}" type="slidenum">
              <a:rPr lang="fa-IR" smtClean="0"/>
              <a:t>‹#›</a:t>
            </a:fld>
            <a:endParaRPr lang="fa-IR"/>
          </a:p>
        </p:txBody>
      </p:sp>
    </p:spTree>
    <p:extLst>
      <p:ext uri="{BB962C8B-B14F-4D97-AF65-F5344CB8AC3E}">
        <p14:creationId xmlns:p14="http://schemas.microsoft.com/office/powerpoint/2010/main" val="3863382743"/>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F4D6C40-8130-4F5F-9C54-EA3FFCF9907B}" type="datetimeFigureOut">
              <a:rPr lang="fa-IR" smtClean="0"/>
              <a:t>24/12/1440</a:t>
            </a:fld>
            <a:endParaRPr lang="fa-IR"/>
          </a:p>
        </p:txBody>
      </p:sp>
      <p:sp>
        <p:nvSpPr>
          <p:cNvPr id="4" name="Footer Placeholder 3"/>
          <p:cNvSpPr>
            <a:spLocks noGrp="1"/>
          </p:cNvSpPr>
          <p:nvPr>
            <p:ph type="ftr" sz="quarter" idx="11"/>
          </p:nvPr>
        </p:nvSpPr>
        <p:spPr/>
        <p:txBody>
          <a:bodyPr/>
          <a:lstStyle/>
          <a:p>
            <a:endParaRPr lang="fa-IR"/>
          </a:p>
        </p:txBody>
      </p:sp>
      <p:sp>
        <p:nvSpPr>
          <p:cNvPr id="5" name="Slide Number Placeholder 4"/>
          <p:cNvSpPr>
            <a:spLocks noGrp="1"/>
          </p:cNvSpPr>
          <p:nvPr>
            <p:ph type="sldNum" sz="quarter" idx="12"/>
          </p:nvPr>
        </p:nvSpPr>
        <p:spPr/>
        <p:txBody>
          <a:bodyPr/>
          <a:lstStyle/>
          <a:p>
            <a:fld id="{AAC11F71-619D-4B49-86F7-7CB588241B87}" type="slidenum">
              <a:rPr lang="fa-IR" smtClean="0"/>
              <a:t>‹#›</a:t>
            </a:fld>
            <a:endParaRPr lang="fa-IR"/>
          </a:p>
        </p:txBody>
      </p:sp>
    </p:spTree>
    <p:extLst>
      <p:ext uri="{BB962C8B-B14F-4D97-AF65-F5344CB8AC3E}">
        <p14:creationId xmlns:p14="http://schemas.microsoft.com/office/powerpoint/2010/main" val="3351309249"/>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4D6C40-8130-4F5F-9C54-EA3FFCF9907B}" type="datetimeFigureOut">
              <a:rPr lang="fa-IR" smtClean="0"/>
              <a:t>24/12/1440</a:t>
            </a:fld>
            <a:endParaRPr lang="fa-IR"/>
          </a:p>
        </p:txBody>
      </p:sp>
      <p:sp>
        <p:nvSpPr>
          <p:cNvPr id="3" name="Footer Placeholder 2"/>
          <p:cNvSpPr>
            <a:spLocks noGrp="1"/>
          </p:cNvSpPr>
          <p:nvPr>
            <p:ph type="ftr" sz="quarter" idx="11"/>
          </p:nvPr>
        </p:nvSpPr>
        <p:spPr/>
        <p:txBody>
          <a:bodyPr/>
          <a:lstStyle/>
          <a:p>
            <a:endParaRPr lang="fa-IR"/>
          </a:p>
        </p:txBody>
      </p:sp>
      <p:sp>
        <p:nvSpPr>
          <p:cNvPr id="4" name="Slide Number Placeholder 3"/>
          <p:cNvSpPr>
            <a:spLocks noGrp="1"/>
          </p:cNvSpPr>
          <p:nvPr>
            <p:ph type="sldNum" sz="quarter" idx="12"/>
          </p:nvPr>
        </p:nvSpPr>
        <p:spPr/>
        <p:txBody>
          <a:bodyPr/>
          <a:lstStyle/>
          <a:p>
            <a:fld id="{AAC11F71-619D-4B49-86F7-7CB588241B87}" type="slidenum">
              <a:rPr lang="fa-IR" smtClean="0"/>
              <a:t>‹#›</a:t>
            </a:fld>
            <a:endParaRPr lang="fa-IR"/>
          </a:p>
        </p:txBody>
      </p:sp>
    </p:spTree>
    <p:extLst>
      <p:ext uri="{BB962C8B-B14F-4D97-AF65-F5344CB8AC3E}">
        <p14:creationId xmlns:p14="http://schemas.microsoft.com/office/powerpoint/2010/main" val="3855017368"/>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smtClean="0"/>
              <a:t>Click to edit Master title style</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8F4D6C40-8130-4F5F-9C54-EA3FFCF9907B}" type="datetimeFigureOut">
              <a:rPr lang="fa-IR" smtClean="0"/>
              <a:t>24/12/1440</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AAC11F71-619D-4B49-86F7-7CB588241B87}" type="slidenum">
              <a:rPr lang="fa-IR" smtClean="0"/>
              <a:t>‹#›</a:t>
            </a:fld>
            <a:endParaRPr lang="fa-IR"/>
          </a:p>
        </p:txBody>
      </p:sp>
    </p:spTree>
    <p:extLst>
      <p:ext uri="{BB962C8B-B14F-4D97-AF65-F5344CB8AC3E}">
        <p14:creationId xmlns:p14="http://schemas.microsoft.com/office/powerpoint/2010/main" val="2923801457"/>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8F4D6C40-8130-4F5F-9C54-EA3FFCF9907B}" type="datetimeFigureOut">
              <a:rPr lang="fa-IR" smtClean="0"/>
              <a:t>24/12/1440</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AAC11F71-619D-4B49-86F7-7CB588241B87}" type="slidenum">
              <a:rPr lang="fa-IR" smtClean="0"/>
              <a:t>‹#›</a:t>
            </a:fld>
            <a:endParaRPr lang="fa-IR"/>
          </a:p>
        </p:txBody>
      </p:sp>
    </p:spTree>
    <p:extLst>
      <p:ext uri="{BB962C8B-B14F-4D97-AF65-F5344CB8AC3E}">
        <p14:creationId xmlns:p14="http://schemas.microsoft.com/office/powerpoint/2010/main" val="1035894145"/>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F4D6C40-8130-4F5F-9C54-EA3FFCF9907B}" type="datetimeFigureOut">
              <a:rPr lang="fa-IR" smtClean="0"/>
              <a:t>24/12/1440</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AAC11F71-619D-4B49-86F7-7CB588241B87}" type="slidenum">
              <a:rPr lang="fa-IR" smtClean="0"/>
              <a:t>‹#›</a:t>
            </a:fld>
            <a:endParaRPr lang="fa-IR"/>
          </a:p>
        </p:txBody>
      </p:sp>
    </p:spTree>
    <p:extLst>
      <p:ext uri="{BB962C8B-B14F-4D97-AF65-F5344CB8AC3E}">
        <p14:creationId xmlns:p14="http://schemas.microsoft.com/office/powerpoint/2010/main" val="2014230278"/>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3" y="762000"/>
            <a:ext cx="2324100" cy="54102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43003" y="762000"/>
            <a:ext cx="7429500" cy="541020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F4D6C40-8130-4F5F-9C54-EA3FFCF9907B}" type="datetimeFigureOut">
              <a:rPr lang="fa-IR" smtClean="0"/>
              <a:t>24/12/1440</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AAC11F71-619D-4B49-86F7-7CB588241B87}" type="slidenum">
              <a:rPr lang="fa-IR" smtClean="0"/>
              <a:t>‹#›</a:t>
            </a:fld>
            <a:endParaRPr lang="fa-IR"/>
          </a:p>
        </p:txBody>
      </p:sp>
    </p:spTree>
    <p:extLst>
      <p:ext uri="{BB962C8B-B14F-4D97-AF65-F5344CB8AC3E}">
        <p14:creationId xmlns:p14="http://schemas.microsoft.com/office/powerpoint/2010/main" val="807942982"/>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PhAnim="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11684000" cy="5943600"/>
            <a:chOff x="0" y="0"/>
            <a:chExt cx="5520" cy="3744"/>
          </a:xfrm>
        </p:grpSpPr>
        <p:sp>
          <p:nvSpPr>
            <p:cNvPr id="5" name="Rectangle 3"/>
            <p:cNvSpPr>
              <a:spLocks noChangeArrowheads="1"/>
            </p:cNvSpPr>
            <p:nvPr/>
          </p:nvSpPr>
          <p:spPr bwMode="auto">
            <a:xfrm>
              <a:off x="0" y="0"/>
              <a:ext cx="1104" cy="3072"/>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r" rtl="1">
                <a:defRPr>
                  <a:solidFill>
                    <a:schemeClr val="tx1"/>
                  </a:solidFill>
                  <a:latin typeface="Arial" charset="0"/>
                  <a:cs typeface="Arial" charset="0"/>
                </a:defRPr>
              </a:lvl1pPr>
              <a:lvl2pPr marL="742950" indent="-285750" algn="r" rtl="1">
                <a:defRPr>
                  <a:solidFill>
                    <a:schemeClr val="tx1"/>
                  </a:solidFill>
                  <a:latin typeface="Arial" charset="0"/>
                  <a:cs typeface="Arial" charset="0"/>
                </a:defRPr>
              </a:lvl2pPr>
              <a:lvl3pPr marL="1143000" indent="-228600" algn="r" rtl="1">
                <a:defRPr>
                  <a:solidFill>
                    <a:schemeClr val="tx1"/>
                  </a:solidFill>
                  <a:latin typeface="Arial" charset="0"/>
                  <a:cs typeface="Arial" charset="0"/>
                </a:defRPr>
              </a:lvl3pPr>
              <a:lvl4pPr marL="1600200" indent="-228600" algn="r" rtl="1">
                <a:defRPr>
                  <a:solidFill>
                    <a:schemeClr val="tx1"/>
                  </a:solidFill>
                  <a:latin typeface="Arial" charset="0"/>
                  <a:cs typeface="Arial" charset="0"/>
                </a:defRPr>
              </a:lvl4pPr>
              <a:lvl5pPr marL="2057400" indent="-228600" algn="r" rtl="1">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ctr" rtl="0" fontAlgn="base">
                <a:spcBef>
                  <a:spcPct val="0"/>
                </a:spcBef>
                <a:spcAft>
                  <a:spcPct val="0"/>
                </a:spcAft>
              </a:pPr>
              <a:endParaRPr lang="en-US" altLang="en-US" sz="2400" smtClean="0">
                <a:solidFill>
                  <a:srgbClr val="000000"/>
                </a:solidFill>
                <a:latin typeface="Times New Roman" pitchFamily="18" charset="0"/>
              </a:endParaRPr>
            </a:p>
          </p:txBody>
        </p:sp>
        <p:grpSp>
          <p:nvGrpSpPr>
            <p:cNvPr id="6" name="Group 4"/>
            <p:cNvGrpSpPr>
              <a:grpSpLocks/>
            </p:cNvGrpSpPr>
            <p:nvPr userDrawn="1"/>
          </p:nvGrpSpPr>
          <p:grpSpPr bwMode="auto">
            <a:xfrm>
              <a:off x="0" y="2208"/>
              <a:ext cx="5520" cy="1536"/>
              <a:chOff x="0" y="2208"/>
              <a:chExt cx="5520" cy="1536"/>
            </a:xfrm>
          </p:grpSpPr>
          <p:sp>
            <p:nvSpPr>
              <p:cNvPr id="10" name="Rectangle 5"/>
              <p:cNvSpPr>
                <a:spLocks noChangeArrowheads="1"/>
              </p:cNvSpPr>
              <p:nvPr/>
            </p:nvSpPr>
            <p:spPr bwMode="ltGray">
              <a:xfrm>
                <a:off x="624" y="2208"/>
                <a:ext cx="4896" cy="1536"/>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r" rtl="1">
                  <a:defRPr>
                    <a:solidFill>
                      <a:schemeClr val="tx1"/>
                    </a:solidFill>
                    <a:latin typeface="Arial" charset="0"/>
                    <a:cs typeface="Arial" charset="0"/>
                  </a:defRPr>
                </a:lvl1pPr>
                <a:lvl2pPr marL="742950" indent="-285750" algn="r" rtl="1">
                  <a:defRPr>
                    <a:solidFill>
                      <a:schemeClr val="tx1"/>
                    </a:solidFill>
                    <a:latin typeface="Arial" charset="0"/>
                    <a:cs typeface="Arial" charset="0"/>
                  </a:defRPr>
                </a:lvl2pPr>
                <a:lvl3pPr marL="1143000" indent="-228600" algn="r" rtl="1">
                  <a:defRPr>
                    <a:solidFill>
                      <a:schemeClr val="tx1"/>
                    </a:solidFill>
                    <a:latin typeface="Arial" charset="0"/>
                    <a:cs typeface="Arial" charset="0"/>
                  </a:defRPr>
                </a:lvl3pPr>
                <a:lvl4pPr marL="1600200" indent="-228600" algn="r" rtl="1">
                  <a:defRPr>
                    <a:solidFill>
                      <a:schemeClr val="tx1"/>
                    </a:solidFill>
                    <a:latin typeface="Arial" charset="0"/>
                    <a:cs typeface="Arial" charset="0"/>
                  </a:defRPr>
                </a:lvl4pPr>
                <a:lvl5pPr marL="2057400" indent="-228600" algn="r" rtl="1">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ctr" rtl="0" fontAlgn="base">
                  <a:spcBef>
                    <a:spcPct val="0"/>
                  </a:spcBef>
                  <a:spcAft>
                    <a:spcPct val="0"/>
                  </a:spcAft>
                </a:pPr>
                <a:endParaRPr lang="en-US" altLang="en-US" sz="2400" smtClean="0">
                  <a:solidFill>
                    <a:srgbClr val="000000"/>
                  </a:solidFill>
                  <a:latin typeface="Times New Roman" pitchFamily="18" charset="0"/>
                </a:endParaRPr>
              </a:p>
            </p:txBody>
          </p:sp>
          <p:sp>
            <p:nvSpPr>
              <p:cNvPr id="11" name="Rectangle 6"/>
              <p:cNvSpPr>
                <a:spLocks noChangeArrowheads="1"/>
              </p:cNvSpPr>
              <p:nvPr/>
            </p:nvSpPr>
            <p:spPr bwMode="white">
              <a:xfrm>
                <a:off x="654" y="2352"/>
                <a:ext cx="4818" cy="134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r" rtl="1">
                  <a:defRPr>
                    <a:solidFill>
                      <a:schemeClr val="tx1"/>
                    </a:solidFill>
                    <a:latin typeface="Arial" charset="0"/>
                    <a:cs typeface="Arial" charset="0"/>
                  </a:defRPr>
                </a:lvl1pPr>
                <a:lvl2pPr marL="742950" indent="-285750" algn="r" rtl="1">
                  <a:defRPr>
                    <a:solidFill>
                      <a:schemeClr val="tx1"/>
                    </a:solidFill>
                    <a:latin typeface="Arial" charset="0"/>
                    <a:cs typeface="Arial" charset="0"/>
                  </a:defRPr>
                </a:lvl2pPr>
                <a:lvl3pPr marL="1143000" indent="-228600" algn="r" rtl="1">
                  <a:defRPr>
                    <a:solidFill>
                      <a:schemeClr val="tx1"/>
                    </a:solidFill>
                    <a:latin typeface="Arial" charset="0"/>
                    <a:cs typeface="Arial" charset="0"/>
                  </a:defRPr>
                </a:lvl3pPr>
                <a:lvl4pPr marL="1600200" indent="-228600" algn="r" rtl="1">
                  <a:defRPr>
                    <a:solidFill>
                      <a:schemeClr val="tx1"/>
                    </a:solidFill>
                    <a:latin typeface="Arial" charset="0"/>
                    <a:cs typeface="Arial" charset="0"/>
                  </a:defRPr>
                </a:lvl4pPr>
                <a:lvl5pPr marL="2057400" indent="-228600" algn="r" rtl="1">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ctr" rtl="0" fontAlgn="base">
                  <a:spcBef>
                    <a:spcPct val="0"/>
                  </a:spcBef>
                  <a:spcAft>
                    <a:spcPct val="0"/>
                  </a:spcAft>
                </a:pPr>
                <a:endParaRPr lang="en-US" altLang="en-US" sz="2400" smtClean="0">
                  <a:solidFill>
                    <a:srgbClr val="000000"/>
                  </a:solidFill>
                  <a:latin typeface="Times New Roman" pitchFamily="18" charset="0"/>
                </a:endParaRPr>
              </a:p>
            </p:txBody>
          </p:sp>
          <p:sp>
            <p:nvSpPr>
              <p:cNvPr id="12" name="Line 7"/>
              <p:cNvSpPr>
                <a:spLocks noChangeShapeType="1"/>
              </p:cNvSpPr>
              <p:nvPr/>
            </p:nvSpPr>
            <p:spPr bwMode="auto">
              <a:xfrm>
                <a:off x="0" y="3072"/>
                <a:ext cx="624" cy="0"/>
              </a:xfrm>
              <a:prstGeom prst="line">
                <a:avLst/>
              </a:prstGeom>
              <a:noFill/>
              <a:ln w="50800">
                <a:solidFill>
                  <a:schemeClr val="bg2"/>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mtClean="0">
                  <a:solidFill>
                    <a:srgbClr val="000000"/>
                  </a:solidFill>
                </a:endParaRPr>
              </a:p>
            </p:txBody>
          </p:sp>
        </p:grpSp>
        <p:grpSp>
          <p:nvGrpSpPr>
            <p:cNvPr id="7" name="Group 8"/>
            <p:cNvGrpSpPr>
              <a:grpSpLocks/>
            </p:cNvGrpSpPr>
            <p:nvPr userDrawn="1"/>
          </p:nvGrpSpPr>
          <p:grpSpPr bwMode="auto">
            <a:xfrm>
              <a:off x="400" y="336"/>
              <a:ext cx="5088" cy="192"/>
              <a:chOff x="400" y="336"/>
              <a:chExt cx="5088" cy="192"/>
            </a:xfrm>
          </p:grpSpPr>
          <p:sp>
            <p:nvSpPr>
              <p:cNvPr id="8" name="Rectangle 9"/>
              <p:cNvSpPr>
                <a:spLocks noChangeArrowheads="1"/>
              </p:cNvSpPr>
              <p:nvPr/>
            </p:nvSpPr>
            <p:spPr bwMode="auto">
              <a:xfrm>
                <a:off x="3952" y="336"/>
                <a:ext cx="1536" cy="192"/>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r" rtl="1">
                  <a:defRPr>
                    <a:solidFill>
                      <a:schemeClr val="tx1"/>
                    </a:solidFill>
                    <a:latin typeface="Arial" charset="0"/>
                    <a:cs typeface="Arial" charset="0"/>
                  </a:defRPr>
                </a:lvl1pPr>
                <a:lvl2pPr marL="742950" indent="-285750" algn="r" rtl="1">
                  <a:defRPr>
                    <a:solidFill>
                      <a:schemeClr val="tx1"/>
                    </a:solidFill>
                    <a:latin typeface="Arial" charset="0"/>
                    <a:cs typeface="Arial" charset="0"/>
                  </a:defRPr>
                </a:lvl2pPr>
                <a:lvl3pPr marL="1143000" indent="-228600" algn="r" rtl="1">
                  <a:defRPr>
                    <a:solidFill>
                      <a:schemeClr val="tx1"/>
                    </a:solidFill>
                    <a:latin typeface="Arial" charset="0"/>
                    <a:cs typeface="Arial" charset="0"/>
                  </a:defRPr>
                </a:lvl3pPr>
                <a:lvl4pPr marL="1600200" indent="-228600" algn="r" rtl="1">
                  <a:defRPr>
                    <a:solidFill>
                      <a:schemeClr val="tx1"/>
                    </a:solidFill>
                    <a:latin typeface="Arial" charset="0"/>
                    <a:cs typeface="Arial" charset="0"/>
                  </a:defRPr>
                </a:lvl4pPr>
                <a:lvl5pPr marL="2057400" indent="-228600" algn="r" rtl="1">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ctr" rtl="0" fontAlgn="base">
                  <a:spcBef>
                    <a:spcPct val="0"/>
                  </a:spcBef>
                  <a:spcAft>
                    <a:spcPct val="0"/>
                  </a:spcAft>
                </a:pPr>
                <a:endParaRPr lang="en-US" altLang="en-US" sz="2400" smtClean="0">
                  <a:solidFill>
                    <a:srgbClr val="000000"/>
                  </a:solidFill>
                  <a:latin typeface="Times New Roman" pitchFamily="18" charset="0"/>
                </a:endParaRPr>
              </a:p>
            </p:txBody>
          </p:sp>
          <p:sp>
            <p:nvSpPr>
              <p:cNvPr id="9" name="Line 10"/>
              <p:cNvSpPr>
                <a:spLocks noChangeShapeType="1"/>
              </p:cNvSpPr>
              <p:nvPr/>
            </p:nvSpPr>
            <p:spPr bwMode="auto">
              <a:xfrm>
                <a:off x="400" y="432"/>
                <a:ext cx="5088" cy="0"/>
              </a:xfrm>
              <a:prstGeom prst="line">
                <a:avLst/>
              </a:prstGeom>
              <a:noFill/>
              <a:ln w="44450">
                <a:solidFill>
                  <a:schemeClr val="bg2"/>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mtClean="0">
                  <a:solidFill>
                    <a:srgbClr val="000000"/>
                  </a:solidFill>
                </a:endParaRPr>
              </a:p>
            </p:txBody>
          </p:sp>
        </p:grpSp>
      </p:grpSp>
      <p:sp>
        <p:nvSpPr>
          <p:cNvPr id="112651" name="Rectangle 11"/>
          <p:cNvSpPr>
            <a:spLocks noGrp="1" noChangeArrowheads="1"/>
          </p:cNvSpPr>
          <p:nvPr>
            <p:ph type="ctrTitle"/>
          </p:nvPr>
        </p:nvSpPr>
        <p:spPr>
          <a:xfrm>
            <a:off x="2743200" y="1143000"/>
            <a:ext cx="8839200" cy="2209800"/>
          </a:xfrm>
        </p:spPr>
        <p:txBody>
          <a:bodyPr/>
          <a:lstStyle>
            <a:lvl1pPr>
              <a:defRPr sz="4800"/>
            </a:lvl1pPr>
          </a:lstStyle>
          <a:p>
            <a:r>
              <a:rPr lang="en-US"/>
              <a:t>Click to edit Master title style</a:t>
            </a:r>
          </a:p>
        </p:txBody>
      </p:sp>
      <p:sp>
        <p:nvSpPr>
          <p:cNvPr id="112652" name="Rectangle 12"/>
          <p:cNvSpPr>
            <a:spLocks noGrp="1" noChangeArrowheads="1"/>
          </p:cNvSpPr>
          <p:nvPr>
            <p:ph type="subTitle" idx="1"/>
          </p:nvPr>
        </p:nvSpPr>
        <p:spPr>
          <a:xfrm>
            <a:off x="1828800" y="3962400"/>
            <a:ext cx="9144000" cy="1600200"/>
          </a:xfrm>
        </p:spPr>
        <p:txBody>
          <a:bodyPr anchor="ctr"/>
          <a:lstStyle>
            <a:lvl1pPr marL="0" indent="0" algn="ctr">
              <a:buFont typeface="Wingdings" pitchFamily="2" charset="2"/>
              <a:buNone/>
              <a:defRPr/>
            </a:lvl1pPr>
          </a:lstStyle>
          <a:p>
            <a:r>
              <a:rPr lang="en-US"/>
              <a:t>Click to edit Master subtitle style</a:t>
            </a:r>
          </a:p>
        </p:txBody>
      </p:sp>
      <p:sp>
        <p:nvSpPr>
          <p:cNvPr id="13" name="Rectangle 13"/>
          <p:cNvSpPr>
            <a:spLocks noGrp="1" noChangeArrowheads="1"/>
          </p:cNvSpPr>
          <p:nvPr>
            <p:ph type="dt" sz="half" idx="10"/>
          </p:nvPr>
        </p:nvSpPr>
        <p:spPr>
          <a:xfrm>
            <a:off x="1217084" y="6251575"/>
            <a:ext cx="2540000" cy="457200"/>
          </a:xfrm>
        </p:spPr>
        <p:txBody>
          <a:bodyPr/>
          <a:lstStyle>
            <a:lvl1pPr>
              <a:defRPr/>
            </a:lvl1pPr>
          </a:lstStyle>
          <a:p>
            <a:pPr>
              <a:defRPr/>
            </a:pPr>
            <a:endParaRPr lang="en-US">
              <a:solidFill>
                <a:srgbClr val="000000"/>
              </a:solidFill>
            </a:endParaRPr>
          </a:p>
        </p:txBody>
      </p:sp>
      <p:sp>
        <p:nvSpPr>
          <p:cNvPr id="14" name="Rectangle 14"/>
          <p:cNvSpPr>
            <a:spLocks noGrp="1" noChangeArrowheads="1"/>
          </p:cNvSpPr>
          <p:nvPr>
            <p:ph type="ftr" sz="quarter" idx="11"/>
          </p:nvPr>
        </p:nvSpPr>
        <p:spPr>
          <a:xfrm>
            <a:off x="4472517" y="6248400"/>
            <a:ext cx="3860800" cy="457200"/>
          </a:xfrm>
        </p:spPr>
        <p:txBody>
          <a:bodyPr/>
          <a:lstStyle>
            <a:lvl1pPr>
              <a:defRPr/>
            </a:lvl1pPr>
          </a:lstStyle>
          <a:p>
            <a:pPr>
              <a:defRPr/>
            </a:pPr>
            <a:endParaRPr lang="en-US">
              <a:solidFill>
                <a:srgbClr val="000000"/>
              </a:solidFill>
            </a:endParaRPr>
          </a:p>
        </p:txBody>
      </p:sp>
      <p:sp>
        <p:nvSpPr>
          <p:cNvPr id="15" name="Rectangle 15"/>
          <p:cNvSpPr>
            <a:spLocks noGrp="1" noChangeArrowheads="1"/>
          </p:cNvSpPr>
          <p:nvPr>
            <p:ph type="sldNum" sz="quarter" idx="12"/>
          </p:nvPr>
        </p:nvSpPr>
        <p:spPr/>
        <p:txBody>
          <a:bodyPr/>
          <a:lstStyle>
            <a:lvl1pPr>
              <a:defRPr/>
            </a:lvl1pPr>
          </a:lstStyle>
          <a:p>
            <a:fld id="{0960C579-74AF-40C3-9458-5DCB524F9387}" type="slidenum">
              <a:rPr lang="ar-SA" altLang="fa-IR">
                <a:solidFill>
                  <a:srgbClr val="000000"/>
                </a:solidFill>
              </a:rPr>
              <a:pPr/>
              <a:t>‹#›</a:t>
            </a:fld>
            <a:endParaRPr lang="en-US" altLang="fa-IR">
              <a:solidFill>
                <a:srgbClr val="000000"/>
              </a:solidFill>
            </a:endParaRPr>
          </a:p>
        </p:txBody>
      </p:sp>
    </p:spTree>
    <p:extLst>
      <p:ext uri="{BB962C8B-B14F-4D97-AF65-F5344CB8AC3E}">
        <p14:creationId xmlns:p14="http://schemas.microsoft.com/office/powerpoint/2010/main" val="874476681"/>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Rectangle 9"/>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10"/>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11"/>
          <p:cNvSpPr>
            <a:spLocks noGrp="1" noChangeArrowheads="1"/>
          </p:cNvSpPr>
          <p:nvPr>
            <p:ph type="sldNum" sz="quarter" idx="12"/>
          </p:nvPr>
        </p:nvSpPr>
        <p:spPr>
          <a:ln/>
        </p:spPr>
        <p:txBody>
          <a:bodyPr/>
          <a:lstStyle>
            <a:lvl1pPr>
              <a:defRPr/>
            </a:lvl1pPr>
          </a:lstStyle>
          <a:p>
            <a:fld id="{8F32DD53-B244-4B89-A863-5FB0AB7D1796}" type="slidenum">
              <a:rPr lang="ar-SA" altLang="fa-IR">
                <a:solidFill>
                  <a:srgbClr val="000000"/>
                </a:solidFill>
              </a:rPr>
              <a:pPr/>
              <a:t>‹#›</a:t>
            </a:fld>
            <a:endParaRPr lang="en-US" altLang="fa-IR">
              <a:solidFill>
                <a:srgbClr val="000000"/>
              </a:solidFill>
            </a:endParaRPr>
          </a:p>
        </p:txBody>
      </p:sp>
    </p:spTree>
    <p:extLst>
      <p:ext uri="{BB962C8B-B14F-4D97-AF65-F5344CB8AC3E}">
        <p14:creationId xmlns:p14="http://schemas.microsoft.com/office/powerpoint/2010/main" val="2203424541"/>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25"/>
            <a:ext cx="10363200" cy="1362075"/>
          </a:xfrm>
        </p:spPr>
        <p:txBody>
          <a:bodyPr anchor="t"/>
          <a:lstStyle>
            <a:lvl1pPr algn="r">
              <a:defRPr sz="4000" b="1" cap="all"/>
            </a:lvl1pPr>
          </a:lstStyle>
          <a:p>
            <a:r>
              <a:rPr lang="en-US" smtClean="0"/>
              <a:t>Click to edit Master title style</a:t>
            </a:r>
            <a:endParaRPr lang="fa-I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9"/>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10"/>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11"/>
          <p:cNvSpPr>
            <a:spLocks noGrp="1" noChangeArrowheads="1"/>
          </p:cNvSpPr>
          <p:nvPr>
            <p:ph type="sldNum" sz="quarter" idx="12"/>
          </p:nvPr>
        </p:nvSpPr>
        <p:spPr>
          <a:ln/>
        </p:spPr>
        <p:txBody>
          <a:bodyPr/>
          <a:lstStyle>
            <a:lvl1pPr>
              <a:defRPr/>
            </a:lvl1pPr>
          </a:lstStyle>
          <a:p>
            <a:fld id="{28B5AA73-4AD4-43BD-B50C-B80F99334036}" type="slidenum">
              <a:rPr lang="ar-SA" altLang="fa-IR">
                <a:solidFill>
                  <a:srgbClr val="000000"/>
                </a:solidFill>
              </a:rPr>
              <a:pPr/>
              <a:t>‹#›</a:t>
            </a:fld>
            <a:endParaRPr lang="en-US" altLang="fa-IR">
              <a:solidFill>
                <a:srgbClr val="000000"/>
              </a:solidFill>
            </a:endParaRPr>
          </a:p>
        </p:txBody>
      </p:sp>
    </p:spTree>
    <p:extLst>
      <p:ext uri="{BB962C8B-B14F-4D97-AF65-F5344CB8AC3E}">
        <p14:creationId xmlns:p14="http://schemas.microsoft.com/office/powerpoint/2010/main" val="945738178"/>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sz="half" idx="1"/>
          </p:nvPr>
        </p:nvSpPr>
        <p:spPr>
          <a:xfrm>
            <a:off x="1219200" y="1600206"/>
            <a:ext cx="50800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Content Placeholder 3"/>
          <p:cNvSpPr>
            <a:spLocks noGrp="1"/>
          </p:cNvSpPr>
          <p:nvPr>
            <p:ph sz="half" idx="2"/>
          </p:nvPr>
        </p:nvSpPr>
        <p:spPr>
          <a:xfrm>
            <a:off x="6502400" y="1600206"/>
            <a:ext cx="50800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Rectangle 9"/>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10"/>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11"/>
          <p:cNvSpPr>
            <a:spLocks noGrp="1" noChangeArrowheads="1"/>
          </p:cNvSpPr>
          <p:nvPr>
            <p:ph type="sldNum" sz="quarter" idx="12"/>
          </p:nvPr>
        </p:nvSpPr>
        <p:spPr>
          <a:ln/>
        </p:spPr>
        <p:txBody>
          <a:bodyPr/>
          <a:lstStyle>
            <a:lvl1pPr>
              <a:defRPr/>
            </a:lvl1pPr>
          </a:lstStyle>
          <a:p>
            <a:fld id="{2E0D6014-6CED-44F2-921D-78E34886ED40}" type="slidenum">
              <a:rPr lang="ar-SA" altLang="fa-IR">
                <a:solidFill>
                  <a:srgbClr val="000000"/>
                </a:solidFill>
              </a:rPr>
              <a:pPr/>
              <a:t>‹#›</a:t>
            </a:fld>
            <a:endParaRPr lang="en-US" altLang="fa-IR">
              <a:solidFill>
                <a:srgbClr val="000000"/>
              </a:solidFill>
            </a:endParaRPr>
          </a:p>
        </p:txBody>
      </p:sp>
    </p:spTree>
    <p:extLst>
      <p:ext uri="{BB962C8B-B14F-4D97-AF65-F5344CB8AC3E}">
        <p14:creationId xmlns:p14="http://schemas.microsoft.com/office/powerpoint/2010/main" val="2169831059"/>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fa-I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Text Placeholder 4"/>
          <p:cNvSpPr>
            <a:spLocks noGrp="1"/>
          </p:cNvSpPr>
          <p:nvPr>
            <p:ph type="body" sz="quarter" idx="3"/>
          </p:nvPr>
        </p:nvSpPr>
        <p:spPr>
          <a:xfrm>
            <a:off x="6193384"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84"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7" name="Rectangle 9"/>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10"/>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11"/>
          <p:cNvSpPr>
            <a:spLocks noGrp="1" noChangeArrowheads="1"/>
          </p:cNvSpPr>
          <p:nvPr>
            <p:ph type="sldNum" sz="quarter" idx="12"/>
          </p:nvPr>
        </p:nvSpPr>
        <p:spPr>
          <a:ln/>
        </p:spPr>
        <p:txBody>
          <a:bodyPr/>
          <a:lstStyle>
            <a:lvl1pPr>
              <a:defRPr/>
            </a:lvl1pPr>
          </a:lstStyle>
          <a:p>
            <a:fld id="{CBE8FF69-5DD6-42F8-9052-A53C562C5FD9}" type="slidenum">
              <a:rPr lang="ar-SA" altLang="fa-IR">
                <a:solidFill>
                  <a:srgbClr val="000000"/>
                </a:solidFill>
              </a:rPr>
              <a:pPr/>
              <a:t>‹#›</a:t>
            </a:fld>
            <a:endParaRPr lang="en-US" altLang="fa-IR">
              <a:solidFill>
                <a:srgbClr val="000000"/>
              </a:solidFill>
            </a:endParaRPr>
          </a:p>
        </p:txBody>
      </p:sp>
    </p:spTree>
    <p:extLst>
      <p:ext uri="{BB962C8B-B14F-4D97-AF65-F5344CB8AC3E}">
        <p14:creationId xmlns:p14="http://schemas.microsoft.com/office/powerpoint/2010/main" val="483530204"/>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Rectangle 9"/>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10"/>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11"/>
          <p:cNvSpPr>
            <a:spLocks noGrp="1" noChangeArrowheads="1"/>
          </p:cNvSpPr>
          <p:nvPr>
            <p:ph type="sldNum" sz="quarter" idx="12"/>
          </p:nvPr>
        </p:nvSpPr>
        <p:spPr>
          <a:ln/>
        </p:spPr>
        <p:txBody>
          <a:bodyPr/>
          <a:lstStyle>
            <a:lvl1pPr>
              <a:defRPr/>
            </a:lvl1pPr>
          </a:lstStyle>
          <a:p>
            <a:fld id="{F6650494-2852-4F03-8690-E2C16FDD69CA}" type="slidenum">
              <a:rPr lang="ar-SA" altLang="fa-IR">
                <a:solidFill>
                  <a:srgbClr val="000000"/>
                </a:solidFill>
              </a:rPr>
              <a:pPr/>
              <a:t>‹#›</a:t>
            </a:fld>
            <a:endParaRPr lang="en-US" altLang="fa-IR">
              <a:solidFill>
                <a:srgbClr val="000000"/>
              </a:solidFill>
            </a:endParaRPr>
          </a:p>
        </p:txBody>
      </p:sp>
    </p:spTree>
    <p:extLst>
      <p:ext uri="{BB962C8B-B14F-4D97-AF65-F5344CB8AC3E}">
        <p14:creationId xmlns:p14="http://schemas.microsoft.com/office/powerpoint/2010/main" val="1666944964"/>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10"/>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11"/>
          <p:cNvSpPr>
            <a:spLocks noGrp="1" noChangeArrowheads="1"/>
          </p:cNvSpPr>
          <p:nvPr>
            <p:ph type="sldNum" sz="quarter" idx="12"/>
          </p:nvPr>
        </p:nvSpPr>
        <p:spPr>
          <a:ln/>
        </p:spPr>
        <p:txBody>
          <a:bodyPr/>
          <a:lstStyle>
            <a:lvl1pPr>
              <a:defRPr/>
            </a:lvl1pPr>
          </a:lstStyle>
          <a:p>
            <a:fld id="{0D60AF20-3223-4DB7-9965-23D74C1C1DF4}" type="slidenum">
              <a:rPr lang="ar-SA" altLang="fa-IR">
                <a:solidFill>
                  <a:srgbClr val="000000"/>
                </a:solidFill>
              </a:rPr>
              <a:pPr/>
              <a:t>‹#›</a:t>
            </a:fld>
            <a:endParaRPr lang="en-US" altLang="fa-IR">
              <a:solidFill>
                <a:srgbClr val="000000"/>
              </a:solidFill>
            </a:endParaRPr>
          </a:p>
        </p:txBody>
      </p:sp>
    </p:spTree>
    <p:extLst>
      <p:ext uri="{BB962C8B-B14F-4D97-AF65-F5344CB8AC3E}">
        <p14:creationId xmlns:p14="http://schemas.microsoft.com/office/powerpoint/2010/main" val="2880157282"/>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r">
              <a:defRPr sz="2000" b="1"/>
            </a:lvl1pPr>
          </a:lstStyle>
          <a:p>
            <a:r>
              <a:rPr lang="en-US" smtClean="0"/>
              <a:t>Click to edit Master title style</a:t>
            </a:r>
            <a:endParaRPr lang="fa-IR"/>
          </a:p>
        </p:txBody>
      </p:sp>
      <p:sp>
        <p:nvSpPr>
          <p:cNvPr id="3" name="Content Placeholder 2"/>
          <p:cNvSpPr>
            <a:spLocks noGrp="1"/>
          </p:cNvSpPr>
          <p:nvPr>
            <p:ph idx="1"/>
          </p:nvPr>
        </p:nvSpPr>
        <p:spPr>
          <a:xfrm>
            <a:off x="4766733" y="273075"/>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10"/>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11"/>
          <p:cNvSpPr>
            <a:spLocks noGrp="1" noChangeArrowheads="1"/>
          </p:cNvSpPr>
          <p:nvPr>
            <p:ph type="sldNum" sz="quarter" idx="12"/>
          </p:nvPr>
        </p:nvSpPr>
        <p:spPr>
          <a:ln/>
        </p:spPr>
        <p:txBody>
          <a:bodyPr/>
          <a:lstStyle>
            <a:lvl1pPr>
              <a:defRPr/>
            </a:lvl1pPr>
          </a:lstStyle>
          <a:p>
            <a:fld id="{CD44B3CA-D617-4A49-99EF-01DD31B66CCF}" type="slidenum">
              <a:rPr lang="ar-SA" altLang="fa-IR">
                <a:solidFill>
                  <a:srgbClr val="000000"/>
                </a:solidFill>
              </a:rPr>
              <a:pPr/>
              <a:t>‹#›</a:t>
            </a:fld>
            <a:endParaRPr lang="en-US" altLang="fa-IR">
              <a:solidFill>
                <a:srgbClr val="000000"/>
              </a:solidFill>
            </a:endParaRPr>
          </a:p>
        </p:txBody>
      </p:sp>
    </p:spTree>
    <p:extLst>
      <p:ext uri="{BB962C8B-B14F-4D97-AF65-F5344CB8AC3E}">
        <p14:creationId xmlns:p14="http://schemas.microsoft.com/office/powerpoint/2010/main" val="1652828547"/>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r">
              <a:defRPr sz="2000" b="1"/>
            </a:lvl1pPr>
          </a:lstStyle>
          <a:p>
            <a:r>
              <a:rPr lang="en-US" smtClean="0"/>
              <a:t>Click to edit Master title style</a:t>
            </a:r>
            <a:endParaRPr lang="fa-I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a-IR" noProof="0" smtClean="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10"/>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11"/>
          <p:cNvSpPr>
            <a:spLocks noGrp="1" noChangeArrowheads="1"/>
          </p:cNvSpPr>
          <p:nvPr>
            <p:ph type="sldNum" sz="quarter" idx="12"/>
          </p:nvPr>
        </p:nvSpPr>
        <p:spPr>
          <a:ln/>
        </p:spPr>
        <p:txBody>
          <a:bodyPr/>
          <a:lstStyle>
            <a:lvl1pPr>
              <a:defRPr/>
            </a:lvl1pPr>
          </a:lstStyle>
          <a:p>
            <a:fld id="{25494644-9B65-43C6-A3B1-39581AA4D604}" type="slidenum">
              <a:rPr lang="ar-SA" altLang="fa-IR">
                <a:solidFill>
                  <a:srgbClr val="000000"/>
                </a:solidFill>
              </a:rPr>
              <a:pPr/>
              <a:t>‹#›</a:t>
            </a:fld>
            <a:endParaRPr lang="en-US" altLang="fa-IR">
              <a:solidFill>
                <a:srgbClr val="000000"/>
              </a:solidFill>
            </a:endParaRPr>
          </a:p>
        </p:txBody>
      </p:sp>
    </p:spTree>
    <p:extLst>
      <p:ext uri="{BB962C8B-B14F-4D97-AF65-F5344CB8AC3E}">
        <p14:creationId xmlns:p14="http://schemas.microsoft.com/office/powerpoint/2010/main" val="1906970436"/>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Rectangle 9"/>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10"/>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11"/>
          <p:cNvSpPr>
            <a:spLocks noGrp="1" noChangeArrowheads="1"/>
          </p:cNvSpPr>
          <p:nvPr>
            <p:ph type="sldNum" sz="quarter" idx="12"/>
          </p:nvPr>
        </p:nvSpPr>
        <p:spPr>
          <a:ln/>
        </p:spPr>
        <p:txBody>
          <a:bodyPr/>
          <a:lstStyle>
            <a:lvl1pPr>
              <a:defRPr/>
            </a:lvl1pPr>
          </a:lstStyle>
          <a:p>
            <a:fld id="{C9C7CE3C-B62D-4897-BC65-67E0B9AFFE89}" type="slidenum">
              <a:rPr lang="ar-SA" altLang="fa-IR">
                <a:solidFill>
                  <a:srgbClr val="000000"/>
                </a:solidFill>
              </a:rPr>
              <a:pPr/>
              <a:t>‹#›</a:t>
            </a:fld>
            <a:endParaRPr lang="en-US" altLang="fa-IR">
              <a:solidFill>
                <a:srgbClr val="000000"/>
              </a:solidFill>
            </a:endParaRPr>
          </a:p>
        </p:txBody>
      </p:sp>
    </p:spTree>
    <p:extLst>
      <p:ext uri="{BB962C8B-B14F-4D97-AF65-F5344CB8AC3E}">
        <p14:creationId xmlns:p14="http://schemas.microsoft.com/office/powerpoint/2010/main" val="891012828"/>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277813"/>
            <a:ext cx="2590800" cy="5853112"/>
          </a:xfrm>
        </p:spPr>
        <p:txBody>
          <a:bodyPr vert="eaVert"/>
          <a:lstStyle/>
          <a:p>
            <a:r>
              <a:rPr lang="en-US" smtClean="0"/>
              <a:t>Click to edit Master title style</a:t>
            </a:r>
            <a:endParaRPr lang="fa-IR"/>
          </a:p>
        </p:txBody>
      </p:sp>
      <p:sp>
        <p:nvSpPr>
          <p:cNvPr id="3" name="Vertical Text Placeholder 2"/>
          <p:cNvSpPr>
            <a:spLocks noGrp="1"/>
          </p:cNvSpPr>
          <p:nvPr>
            <p:ph type="body" orient="vert" idx="1"/>
          </p:nvPr>
        </p:nvSpPr>
        <p:spPr>
          <a:xfrm>
            <a:off x="1219200" y="277813"/>
            <a:ext cx="75692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Rectangle 9"/>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10"/>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11"/>
          <p:cNvSpPr>
            <a:spLocks noGrp="1" noChangeArrowheads="1"/>
          </p:cNvSpPr>
          <p:nvPr>
            <p:ph type="sldNum" sz="quarter" idx="12"/>
          </p:nvPr>
        </p:nvSpPr>
        <p:spPr>
          <a:ln/>
        </p:spPr>
        <p:txBody>
          <a:bodyPr/>
          <a:lstStyle>
            <a:lvl1pPr>
              <a:defRPr/>
            </a:lvl1pPr>
          </a:lstStyle>
          <a:p>
            <a:fld id="{D2364521-BDA1-4F4A-BD3B-35655C0D2D63}" type="slidenum">
              <a:rPr lang="ar-SA" altLang="fa-IR">
                <a:solidFill>
                  <a:srgbClr val="000000"/>
                </a:solidFill>
              </a:rPr>
              <a:pPr/>
              <a:t>‹#›</a:t>
            </a:fld>
            <a:endParaRPr lang="en-US" altLang="fa-IR">
              <a:solidFill>
                <a:srgbClr val="000000"/>
              </a:solidFill>
            </a:endParaRPr>
          </a:p>
        </p:txBody>
      </p:sp>
    </p:spTree>
    <p:extLst>
      <p:ext uri="{BB962C8B-B14F-4D97-AF65-F5344CB8AC3E}">
        <p14:creationId xmlns:p14="http://schemas.microsoft.com/office/powerpoint/2010/main" val="1646875660"/>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219200" y="277813"/>
            <a:ext cx="10363200" cy="1143000"/>
          </a:xfrm>
        </p:spPr>
        <p:txBody>
          <a:bodyPr/>
          <a:lstStyle/>
          <a:p>
            <a:r>
              <a:rPr lang="en-US" smtClean="0"/>
              <a:t>Click to edit Master title style</a:t>
            </a:r>
            <a:endParaRPr lang="fa-IR"/>
          </a:p>
        </p:txBody>
      </p:sp>
      <p:sp>
        <p:nvSpPr>
          <p:cNvPr id="3" name="Content Placeholder 2"/>
          <p:cNvSpPr>
            <a:spLocks noGrp="1"/>
          </p:cNvSpPr>
          <p:nvPr>
            <p:ph sz="half" idx="1"/>
          </p:nvPr>
        </p:nvSpPr>
        <p:spPr>
          <a:xfrm>
            <a:off x="1219200" y="1600206"/>
            <a:ext cx="50800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Text Placeholder 3"/>
          <p:cNvSpPr>
            <a:spLocks noGrp="1"/>
          </p:cNvSpPr>
          <p:nvPr>
            <p:ph type="body" sz="half" idx="2"/>
          </p:nvPr>
        </p:nvSpPr>
        <p:spPr>
          <a:xfrm>
            <a:off x="6502400" y="1600206"/>
            <a:ext cx="50800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Rectangle 9"/>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10"/>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11"/>
          <p:cNvSpPr>
            <a:spLocks noGrp="1" noChangeArrowheads="1"/>
          </p:cNvSpPr>
          <p:nvPr>
            <p:ph type="sldNum" sz="quarter" idx="12"/>
          </p:nvPr>
        </p:nvSpPr>
        <p:spPr>
          <a:ln/>
        </p:spPr>
        <p:txBody>
          <a:bodyPr/>
          <a:lstStyle>
            <a:lvl1pPr>
              <a:defRPr/>
            </a:lvl1pPr>
          </a:lstStyle>
          <a:p>
            <a:fld id="{244040B7-6238-42F9-890B-9B6906D15AF6}" type="slidenum">
              <a:rPr lang="ar-SA" altLang="fa-IR">
                <a:solidFill>
                  <a:srgbClr val="000000"/>
                </a:solidFill>
              </a:rPr>
              <a:pPr/>
              <a:t>‹#›</a:t>
            </a:fld>
            <a:endParaRPr lang="en-US" altLang="fa-IR">
              <a:solidFill>
                <a:srgbClr val="000000"/>
              </a:solidFill>
            </a:endParaRPr>
          </a:p>
        </p:txBody>
      </p:sp>
    </p:spTree>
    <p:extLst>
      <p:ext uri="{BB962C8B-B14F-4D97-AF65-F5344CB8AC3E}">
        <p14:creationId xmlns:p14="http://schemas.microsoft.com/office/powerpoint/2010/main" val="2555266310"/>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PhAnim="0" type="title" preserve="1">
  <p:cSld name="Title Slide">
    <p:spTree>
      <p:nvGrpSpPr>
        <p:cNvPr id="1" name=""/>
        <p:cNvGrpSpPr/>
        <p:nvPr/>
      </p:nvGrpSpPr>
      <p:grpSpPr>
        <a:xfrm>
          <a:off x="0" y="0"/>
          <a:ext cx="0" cy="0"/>
          <a:chOff x="0" y="0"/>
          <a:chExt cx="0" cy="0"/>
        </a:xfrm>
      </p:grpSpPr>
      <p:grpSp>
        <p:nvGrpSpPr>
          <p:cNvPr id="4" name="Group 97"/>
          <p:cNvGrpSpPr>
            <a:grpSpLocks/>
          </p:cNvGrpSpPr>
          <p:nvPr/>
        </p:nvGrpSpPr>
        <p:grpSpPr bwMode="auto">
          <a:xfrm>
            <a:off x="-33867" y="5"/>
            <a:ext cx="12217400" cy="7027863"/>
            <a:chOff x="-16" y="0"/>
            <a:chExt cx="5772" cy="4427"/>
          </a:xfrm>
        </p:grpSpPr>
        <p:grpSp>
          <p:nvGrpSpPr>
            <p:cNvPr id="5" name="Group 98"/>
            <p:cNvGrpSpPr>
              <a:grpSpLocks/>
            </p:cNvGrpSpPr>
            <p:nvPr userDrawn="1"/>
          </p:nvGrpSpPr>
          <p:grpSpPr bwMode="auto">
            <a:xfrm>
              <a:off x="-16" y="0"/>
              <a:ext cx="5771" cy="4427"/>
              <a:chOff x="-14" y="-3"/>
              <a:chExt cx="5771" cy="4427"/>
            </a:xfrm>
          </p:grpSpPr>
          <p:grpSp>
            <p:nvGrpSpPr>
              <p:cNvPr id="7" name="Group 99"/>
              <p:cNvGrpSpPr>
                <a:grpSpLocks/>
              </p:cNvGrpSpPr>
              <p:nvPr/>
            </p:nvGrpSpPr>
            <p:grpSpPr bwMode="auto">
              <a:xfrm>
                <a:off x="1834" y="-2"/>
                <a:ext cx="209" cy="4316"/>
                <a:chOff x="1834" y="-2"/>
                <a:chExt cx="209" cy="4316"/>
              </a:xfrm>
            </p:grpSpPr>
            <p:sp>
              <p:nvSpPr>
                <p:cNvPr id="92" name="Freeform 100"/>
                <p:cNvSpPr>
                  <a:spLocks/>
                </p:cNvSpPr>
                <p:nvPr/>
              </p:nvSpPr>
              <p:spPr bwMode="hidden">
                <a:xfrm>
                  <a:off x="1834" y="0"/>
                  <a:ext cx="209" cy="4314"/>
                </a:xfrm>
                <a:custGeom>
                  <a:avLst/>
                  <a:gdLst>
                    <a:gd name="T0" fmla="*/ 14 w 209"/>
                    <a:gd name="T1" fmla="*/ 4314 h 4314"/>
                    <a:gd name="T2" fmla="*/ 19 w 209"/>
                    <a:gd name="T3" fmla="*/ 3207 h 4314"/>
                    <a:gd name="T4" fmla="*/ 3 w 209"/>
                    <a:gd name="T5" fmla="*/ 2467 h 4314"/>
                    <a:gd name="T6" fmla="*/ 3 w 209"/>
                    <a:gd name="T7" fmla="*/ 2330 h 4314"/>
                    <a:gd name="T8" fmla="*/ 8 w 209"/>
                    <a:gd name="T9" fmla="*/ 2288 h 4314"/>
                    <a:gd name="T10" fmla="*/ 10 w 209"/>
                    <a:gd name="T11" fmla="*/ 2244 h 4314"/>
                    <a:gd name="T12" fmla="*/ 3 w 209"/>
                    <a:gd name="T13" fmla="*/ 2193 h 4314"/>
                    <a:gd name="T14" fmla="*/ 3 w 209"/>
                    <a:gd name="T15" fmla="*/ 2103 h 4314"/>
                    <a:gd name="T16" fmla="*/ 12 w 209"/>
                    <a:gd name="T17" fmla="*/ 1849 h 4314"/>
                    <a:gd name="T18" fmla="*/ 10 w 209"/>
                    <a:gd name="T19" fmla="*/ 1270 h 4314"/>
                    <a:gd name="T20" fmla="*/ 12 w 209"/>
                    <a:gd name="T21" fmla="*/ 0 h 4314"/>
                    <a:gd name="T22" fmla="*/ 34 w 209"/>
                    <a:gd name="T23" fmla="*/ 4 h 4314"/>
                    <a:gd name="T24" fmla="*/ 37 w 209"/>
                    <a:gd name="T25" fmla="*/ 1026 h 4314"/>
                    <a:gd name="T26" fmla="*/ 36 w 209"/>
                    <a:gd name="T27" fmla="*/ 1897 h 4314"/>
                    <a:gd name="T28" fmla="*/ 25 w 209"/>
                    <a:gd name="T29" fmla="*/ 2105 h 4314"/>
                    <a:gd name="T30" fmla="*/ 39 w 209"/>
                    <a:gd name="T31" fmla="*/ 2212 h 4314"/>
                    <a:gd name="T32" fmla="*/ 102 w 209"/>
                    <a:gd name="T33" fmla="*/ 2228 h 4314"/>
                    <a:gd name="T34" fmla="*/ 163 w 209"/>
                    <a:gd name="T35" fmla="*/ 2228 h 4314"/>
                    <a:gd name="T36" fmla="*/ 181 w 209"/>
                    <a:gd name="T37" fmla="*/ 2184 h 4314"/>
                    <a:gd name="T38" fmla="*/ 180 w 209"/>
                    <a:gd name="T39" fmla="*/ 2077 h 4314"/>
                    <a:gd name="T40" fmla="*/ 178 w 209"/>
                    <a:gd name="T41" fmla="*/ 1969 h 4314"/>
                    <a:gd name="T42" fmla="*/ 173 w 209"/>
                    <a:gd name="T43" fmla="*/ 1817 h 4314"/>
                    <a:gd name="T44" fmla="*/ 167 w 209"/>
                    <a:gd name="T45" fmla="*/ 3 h 4314"/>
                    <a:gd name="T46" fmla="*/ 202 w 209"/>
                    <a:gd name="T47" fmla="*/ 6 h 4314"/>
                    <a:gd name="T48" fmla="*/ 195 w 209"/>
                    <a:gd name="T49" fmla="*/ 701 h 4314"/>
                    <a:gd name="T50" fmla="*/ 198 w 209"/>
                    <a:gd name="T51" fmla="*/ 1841 h 4314"/>
                    <a:gd name="T52" fmla="*/ 209 w 209"/>
                    <a:gd name="T53" fmla="*/ 2148 h 4314"/>
                    <a:gd name="T54" fmla="*/ 198 w 209"/>
                    <a:gd name="T55" fmla="*/ 2264 h 4314"/>
                    <a:gd name="T56" fmla="*/ 206 w 209"/>
                    <a:gd name="T57" fmla="*/ 2330 h 4314"/>
                    <a:gd name="T58" fmla="*/ 206 w 209"/>
                    <a:gd name="T59" fmla="*/ 2512 h 4314"/>
                    <a:gd name="T60" fmla="*/ 193 w 209"/>
                    <a:gd name="T61" fmla="*/ 3287 h 4314"/>
                    <a:gd name="T62" fmla="*/ 197 w 209"/>
                    <a:gd name="T63" fmla="*/ 4314 h 4314"/>
                    <a:gd name="T64" fmla="*/ 176 w 209"/>
                    <a:gd name="T65" fmla="*/ 4313 h 4314"/>
                    <a:gd name="T66" fmla="*/ 175 w 209"/>
                    <a:gd name="T67" fmla="*/ 3786 h 4314"/>
                    <a:gd name="T68" fmla="*/ 171 w 209"/>
                    <a:gd name="T69" fmla="*/ 3391 h 4314"/>
                    <a:gd name="T70" fmla="*/ 178 w 209"/>
                    <a:gd name="T71" fmla="*/ 2720 h 4314"/>
                    <a:gd name="T72" fmla="*/ 185 w 209"/>
                    <a:gd name="T73" fmla="*/ 2356 h 4314"/>
                    <a:gd name="T74" fmla="*/ 170 w 209"/>
                    <a:gd name="T75" fmla="*/ 2288 h 4314"/>
                    <a:gd name="T76" fmla="*/ 103 w 209"/>
                    <a:gd name="T77" fmla="*/ 2308 h 4314"/>
                    <a:gd name="T78" fmla="*/ 41 w 209"/>
                    <a:gd name="T79" fmla="*/ 2296 h 4314"/>
                    <a:gd name="T80" fmla="*/ 23 w 209"/>
                    <a:gd name="T81" fmla="*/ 2467 h 4314"/>
                    <a:gd name="T82" fmla="*/ 37 w 209"/>
                    <a:gd name="T83" fmla="*/ 2955 h 4314"/>
                    <a:gd name="T84" fmla="*/ 39 w 209"/>
                    <a:gd name="T85" fmla="*/ 3730 h 4314"/>
                    <a:gd name="T86" fmla="*/ 37 w 209"/>
                    <a:gd name="T87" fmla="*/ 4313 h 4314"/>
                    <a:gd name="T88" fmla="*/ 14 w 209"/>
                    <a:gd name="T89" fmla="*/ 4314 h 431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09" h="4314">
                      <a:moveTo>
                        <a:pt x="14" y="4314"/>
                      </a:moveTo>
                      <a:cubicBezTo>
                        <a:pt x="11" y="4130"/>
                        <a:pt x="21" y="3515"/>
                        <a:pt x="19" y="3207"/>
                      </a:cubicBezTo>
                      <a:cubicBezTo>
                        <a:pt x="17" y="2899"/>
                        <a:pt x="5" y="2613"/>
                        <a:pt x="3" y="2467"/>
                      </a:cubicBezTo>
                      <a:cubicBezTo>
                        <a:pt x="0" y="2321"/>
                        <a:pt x="2" y="2360"/>
                        <a:pt x="3" y="2330"/>
                      </a:cubicBezTo>
                      <a:cubicBezTo>
                        <a:pt x="3" y="2300"/>
                        <a:pt x="7" y="2302"/>
                        <a:pt x="8" y="2288"/>
                      </a:cubicBezTo>
                      <a:cubicBezTo>
                        <a:pt x="10" y="2274"/>
                        <a:pt x="11" y="2260"/>
                        <a:pt x="10" y="2244"/>
                      </a:cubicBezTo>
                      <a:cubicBezTo>
                        <a:pt x="9" y="2228"/>
                        <a:pt x="4" y="2217"/>
                        <a:pt x="3" y="2193"/>
                      </a:cubicBezTo>
                      <a:cubicBezTo>
                        <a:pt x="1" y="2169"/>
                        <a:pt x="1" y="2159"/>
                        <a:pt x="3" y="2103"/>
                      </a:cubicBezTo>
                      <a:cubicBezTo>
                        <a:pt x="4" y="2046"/>
                        <a:pt x="11" y="1988"/>
                        <a:pt x="12" y="1849"/>
                      </a:cubicBezTo>
                      <a:cubicBezTo>
                        <a:pt x="13" y="1710"/>
                        <a:pt x="10" y="1578"/>
                        <a:pt x="10" y="1270"/>
                      </a:cubicBezTo>
                      <a:cubicBezTo>
                        <a:pt x="10" y="961"/>
                        <a:pt x="8" y="211"/>
                        <a:pt x="12" y="0"/>
                      </a:cubicBezTo>
                      <a:lnTo>
                        <a:pt x="34" y="4"/>
                      </a:lnTo>
                      <a:cubicBezTo>
                        <a:pt x="38" y="175"/>
                        <a:pt x="37" y="711"/>
                        <a:pt x="37" y="1026"/>
                      </a:cubicBezTo>
                      <a:cubicBezTo>
                        <a:pt x="38" y="1342"/>
                        <a:pt x="38" y="1717"/>
                        <a:pt x="36" y="1897"/>
                      </a:cubicBezTo>
                      <a:cubicBezTo>
                        <a:pt x="39" y="1973"/>
                        <a:pt x="29" y="2051"/>
                        <a:pt x="25" y="2105"/>
                      </a:cubicBezTo>
                      <a:cubicBezTo>
                        <a:pt x="22" y="2164"/>
                        <a:pt x="20" y="2202"/>
                        <a:pt x="39" y="2212"/>
                      </a:cubicBezTo>
                      <a:cubicBezTo>
                        <a:pt x="57" y="2226"/>
                        <a:pt x="81" y="2231"/>
                        <a:pt x="102" y="2228"/>
                      </a:cubicBezTo>
                      <a:cubicBezTo>
                        <a:pt x="123" y="2231"/>
                        <a:pt x="150" y="2235"/>
                        <a:pt x="163" y="2228"/>
                      </a:cubicBezTo>
                      <a:cubicBezTo>
                        <a:pt x="176" y="2221"/>
                        <a:pt x="178" y="2209"/>
                        <a:pt x="181" y="2184"/>
                      </a:cubicBezTo>
                      <a:cubicBezTo>
                        <a:pt x="184" y="2159"/>
                        <a:pt x="180" y="2113"/>
                        <a:pt x="180" y="2077"/>
                      </a:cubicBezTo>
                      <a:cubicBezTo>
                        <a:pt x="179" y="2041"/>
                        <a:pt x="179" y="2012"/>
                        <a:pt x="178" y="1969"/>
                      </a:cubicBezTo>
                      <a:cubicBezTo>
                        <a:pt x="174" y="1922"/>
                        <a:pt x="175" y="2145"/>
                        <a:pt x="173" y="1817"/>
                      </a:cubicBezTo>
                      <a:cubicBezTo>
                        <a:pt x="171" y="1490"/>
                        <a:pt x="163" y="305"/>
                        <a:pt x="167" y="3"/>
                      </a:cubicBezTo>
                      <a:lnTo>
                        <a:pt x="202" y="6"/>
                      </a:lnTo>
                      <a:cubicBezTo>
                        <a:pt x="206" y="122"/>
                        <a:pt x="195" y="395"/>
                        <a:pt x="195" y="701"/>
                      </a:cubicBezTo>
                      <a:cubicBezTo>
                        <a:pt x="194" y="1006"/>
                        <a:pt x="196" y="1600"/>
                        <a:pt x="198" y="1841"/>
                      </a:cubicBezTo>
                      <a:cubicBezTo>
                        <a:pt x="197" y="1985"/>
                        <a:pt x="209" y="2095"/>
                        <a:pt x="209" y="2148"/>
                      </a:cubicBezTo>
                      <a:cubicBezTo>
                        <a:pt x="209" y="2201"/>
                        <a:pt x="203" y="2212"/>
                        <a:pt x="198" y="2264"/>
                      </a:cubicBezTo>
                      <a:cubicBezTo>
                        <a:pt x="208" y="2285"/>
                        <a:pt x="205" y="2289"/>
                        <a:pt x="206" y="2330"/>
                      </a:cubicBezTo>
                      <a:cubicBezTo>
                        <a:pt x="208" y="2371"/>
                        <a:pt x="209" y="2352"/>
                        <a:pt x="206" y="2512"/>
                      </a:cubicBezTo>
                      <a:cubicBezTo>
                        <a:pt x="204" y="2672"/>
                        <a:pt x="194" y="2987"/>
                        <a:pt x="193" y="3287"/>
                      </a:cubicBezTo>
                      <a:cubicBezTo>
                        <a:pt x="192" y="3587"/>
                        <a:pt x="200" y="4143"/>
                        <a:pt x="197" y="4314"/>
                      </a:cubicBezTo>
                      <a:lnTo>
                        <a:pt x="176" y="4313"/>
                      </a:lnTo>
                      <a:cubicBezTo>
                        <a:pt x="172" y="4225"/>
                        <a:pt x="176" y="3940"/>
                        <a:pt x="175" y="3786"/>
                      </a:cubicBezTo>
                      <a:cubicBezTo>
                        <a:pt x="174" y="3632"/>
                        <a:pt x="171" y="3568"/>
                        <a:pt x="171" y="3391"/>
                      </a:cubicBezTo>
                      <a:cubicBezTo>
                        <a:pt x="172" y="3213"/>
                        <a:pt x="176" y="2892"/>
                        <a:pt x="178" y="2720"/>
                      </a:cubicBezTo>
                      <a:cubicBezTo>
                        <a:pt x="180" y="2547"/>
                        <a:pt x="186" y="2428"/>
                        <a:pt x="185" y="2356"/>
                      </a:cubicBezTo>
                      <a:cubicBezTo>
                        <a:pt x="183" y="2332"/>
                        <a:pt x="187" y="2295"/>
                        <a:pt x="170" y="2288"/>
                      </a:cubicBezTo>
                      <a:cubicBezTo>
                        <a:pt x="158" y="2275"/>
                        <a:pt x="125" y="2307"/>
                        <a:pt x="103" y="2308"/>
                      </a:cubicBezTo>
                      <a:cubicBezTo>
                        <a:pt x="82" y="2309"/>
                        <a:pt x="54" y="2270"/>
                        <a:pt x="41" y="2296"/>
                      </a:cubicBezTo>
                      <a:cubicBezTo>
                        <a:pt x="27" y="2322"/>
                        <a:pt x="23" y="2357"/>
                        <a:pt x="23" y="2467"/>
                      </a:cubicBezTo>
                      <a:cubicBezTo>
                        <a:pt x="22" y="2577"/>
                        <a:pt x="35" y="2745"/>
                        <a:pt x="37" y="2955"/>
                      </a:cubicBezTo>
                      <a:cubicBezTo>
                        <a:pt x="40" y="3166"/>
                        <a:pt x="39" y="3503"/>
                        <a:pt x="39" y="3730"/>
                      </a:cubicBezTo>
                      <a:cubicBezTo>
                        <a:pt x="39" y="3957"/>
                        <a:pt x="41" y="4216"/>
                        <a:pt x="37" y="4313"/>
                      </a:cubicBezTo>
                      <a:lnTo>
                        <a:pt x="14" y="4314"/>
                      </a:lnTo>
                      <a:close/>
                    </a:path>
                  </a:pathLst>
                </a:custGeom>
                <a:solidFill>
                  <a:schemeClr val="accent2">
                    <a:alpha val="50195"/>
                  </a:schemeClr>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sp>
              <p:nvSpPr>
                <p:cNvPr id="93" name="Freeform 101"/>
                <p:cNvSpPr>
                  <a:spLocks/>
                </p:cNvSpPr>
                <p:nvPr/>
              </p:nvSpPr>
              <p:spPr bwMode="hidden">
                <a:xfrm flipV="1">
                  <a:off x="1943" y="-2"/>
                  <a:ext cx="47" cy="2199"/>
                </a:xfrm>
                <a:custGeom>
                  <a:avLst/>
                  <a:gdLst>
                    <a:gd name="T0" fmla="*/ 0 w 110"/>
                    <a:gd name="T1" fmla="*/ 633 h 2131"/>
                    <a:gd name="T2" fmla="*/ 0 w 110"/>
                    <a:gd name="T3" fmla="*/ 288 h 2131"/>
                    <a:gd name="T4" fmla="*/ 0 w 110"/>
                    <a:gd name="T5" fmla="*/ 108 h 2131"/>
                    <a:gd name="T6" fmla="*/ 0 w 110"/>
                    <a:gd name="T7" fmla="*/ 38 h 2131"/>
                    <a:gd name="T8" fmla="*/ 0 w 110"/>
                    <a:gd name="T9" fmla="*/ 5 h 2131"/>
                    <a:gd name="T10" fmla="*/ 0 w 110"/>
                    <a:gd name="T11" fmla="*/ 5 h 2131"/>
                    <a:gd name="T12" fmla="*/ 0 w 110"/>
                    <a:gd name="T13" fmla="*/ 42 h 2131"/>
                    <a:gd name="T14" fmla="*/ 0 w 110"/>
                    <a:gd name="T15" fmla="*/ 175 h 2131"/>
                    <a:gd name="T16" fmla="*/ 0 w 110"/>
                    <a:gd name="T17" fmla="*/ 490 h 2131"/>
                    <a:gd name="T18" fmla="*/ 0 w 110"/>
                    <a:gd name="T19" fmla="*/ 1132 h 2131"/>
                    <a:gd name="T20" fmla="*/ 0 w 110"/>
                    <a:gd name="T21" fmla="*/ 2139 h 2131"/>
                    <a:gd name="T22" fmla="*/ 0 w 110"/>
                    <a:gd name="T23" fmla="*/ 2712 h 2131"/>
                    <a:gd name="T24" fmla="*/ 0 w 110"/>
                    <a:gd name="T25" fmla="*/ 2824 h 2131"/>
                    <a:gd name="T26" fmla="*/ 0 w 110"/>
                    <a:gd name="T27" fmla="*/ 2824 h 2131"/>
                    <a:gd name="T28" fmla="*/ 0 w 110"/>
                    <a:gd name="T29" fmla="*/ 1965 h 2131"/>
                    <a:gd name="T30" fmla="*/ 0 w 110"/>
                    <a:gd name="T31" fmla="*/ 633 h 213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10" h="2131">
                      <a:moveTo>
                        <a:pt x="27" y="477"/>
                      </a:moveTo>
                      <a:cubicBezTo>
                        <a:pt x="24" y="266"/>
                        <a:pt x="26" y="283"/>
                        <a:pt x="23" y="217"/>
                      </a:cubicBezTo>
                      <a:cubicBezTo>
                        <a:pt x="20" y="151"/>
                        <a:pt x="14" y="112"/>
                        <a:pt x="11" y="81"/>
                      </a:cubicBezTo>
                      <a:cubicBezTo>
                        <a:pt x="8" y="50"/>
                        <a:pt x="0" y="42"/>
                        <a:pt x="3" y="29"/>
                      </a:cubicBezTo>
                      <a:cubicBezTo>
                        <a:pt x="6" y="16"/>
                        <a:pt x="18" y="9"/>
                        <a:pt x="31" y="5"/>
                      </a:cubicBezTo>
                      <a:cubicBezTo>
                        <a:pt x="44" y="1"/>
                        <a:pt x="71" y="0"/>
                        <a:pt x="83" y="5"/>
                      </a:cubicBezTo>
                      <a:cubicBezTo>
                        <a:pt x="95" y="10"/>
                        <a:pt x="99" y="12"/>
                        <a:pt x="103" y="33"/>
                      </a:cubicBezTo>
                      <a:cubicBezTo>
                        <a:pt x="107" y="54"/>
                        <a:pt x="110" y="77"/>
                        <a:pt x="107" y="133"/>
                      </a:cubicBezTo>
                      <a:cubicBezTo>
                        <a:pt x="104" y="189"/>
                        <a:pt x="90" y="249"/>
                        <a:pt x="87" y="369"/>
                      </a:cubicBezTo>
                      <a:cubicBezTo>
                        <a:pt x="84" y="489"/>
                        <a:pt x="88" y="646"/>
                        <a:pt x="87" y="853"/>
                      </a:cubicBezTo>
                      <a:cubicBezTo>
                        <a:pt x="86" y="1060"/>
                        <a:pt x="79" y="1414"/>
                        <a:pt x="79" y="1613"/>
                      </a:cubicBezTo>
                      <a:cubicBezTo>
                        <a:pt x="79" y="1812"/>
                        <a:pt x="87" y="1959"/>
                        <a:pt x="87" y="2045"/>
                      </a:cubicBezTo>
                      <a:cubicBezTo>
                        <a:pt x="87" y="2131"/>
                        <a:pt x="87" y="2115"/>
                        <a:pt x="79" y="2129"/>
                      </a:cubicBezTo>
                      <a:lnTo>
                        <a:pt x="39" y="2129"/>
                      </a:lnTo>
                      <a:cubicBezTo>
                        <a:pt x="32" y="2021"/>
                        <a:pt x="42" y="1757"/>
                        <a:pt x="39" y="1481"/>
                      </a:cubicBezTo>
                      <a:cubicBezTo>
                        <a:pt x="36" y="1205"/>
                        <a:pt x="30" y="688"/>
                        <a:pt x="27" y="477"/>
                      </a:cubicBezTo>
                      <a:close/>
                    </a:path>
                  </a:pathLst>
                </a:custGeom>
                <a:solidFill>
                  <a:schemeClr val="accent2">
                    <a:alpha val="50195"/>
                  </a:schemeClr>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grpSp>
          <p:grpSp>
            <p:nvGrpSpPr>
              <p:cNvPr id="8" name="Group 102"/>
              <p:cNvGrpSpPr>
                <a:grpSpLocks/>
              </p:cNvGrpSpPr>
              <p:nvPr/>
            </p:nvGrpSpPr>
            <p:grpSpPr bwMode="auto">
              <a:xfrm flipV="1">
                <a:off x="5312" y="0"/>
                <a:ext cx="321" cy="4318"/>
                <a:chOff x="2971" y="-3"/>
                <a:chExt cx="493" cy="4325"/>
              </a:xfrm>
            </p:grpSpPr>
            <p:sp>
              <p:nvSpPr>
                <p:cNvPr id="90" name="Freeform 103"/>
                <p:cNvSpPr>
                  <a:spLocks/>
                </p:cNvSpPr>
                <p:nvPr/>
              </p:nvSpPr>
              <p:spPr bwMode="hidden">
                <a:xfrm>
                  <a:off x="2971" y="-3"/>
                  <a:ext cx="493" cy="4323"/>
                </a:xfrm>
                <a:custGeom>
                  <a:avLst/>
                  <a:gdLst>
                    <a:gd name="T0" fmla="*/ 40 w 493"/>
                    <a:gd name="T1" fmla="*/ 7 h 4323"/>
                    <a:gd name="T2" fmla="*/ 44 w 493"/>
                    <a:gd name="T3" fmla="*/ 1111 h 4323"/>
                    <a:gd name="T4" fmla="*/ 6 w 493"/>
                    <a:gd name="T5" fmla="*/ 1852 h 4323"/>
                    <a:gd name="T6" fmla="*/ 6 w 493"/>
                    <a:gd name="T7" fmla="*/ 1989 h 4323"/>
                    <a:gd name="T8" fmla="*/ 20 w 493"/>
                    <a:gd name="T9" fmla="*/ 2031 h 4323"/>
                    <a:gd name="T10" fmla="*/ 24 w 493"/>
                    <a:gd name="T11" fmla="*/ 2075 h 4323"/>
                    <a:gd name="T12" fmla="*/ 6 w 493"/>
                    <a:gd name="T13" fmla="*/ 2126 h 4323"/>
                    <a:gd name="T14" fmla="*/ 6 w 493"/>
                    <a:gd name="T15" fmla="*/ 2217 h 4323"/>
                    <a:gd name="T16" fmla="*/ 28 w 493"/>
                    <a:gd name="T17" fmla="*/ 2471 h 4323"/>
                    <a:gd name="T18" fmla="*/ 24 w 493"/>
                    <a:gd name="T19" fmla="*/ 3051 h 4323"/>
                    <a:gd name="T20" fmla="*/ 28 w 493"/>
                    <a:gd name="T21" fmla="*/ 4323 h 4323"/>
                    <a:gd name="T22" fmla="*/ 80 w 493"/>
                    <a:gd name="T23" fmla="*/ 4319 h 4323"/>
                    <a:gd name="T24" fmla="*/ 88 w 493"/>
                    <a:gd name="T25" fmla="*/ 3295 h 4323"/>
                    <a:gd name="T26" fmla="*/ 84 w 493"/>
                    <a:gd name="T27" fmla="*/ 2423 h 4323"/>
                    <a:gd name="T28" fmla="*/ 60 w 493"/>
                    <a:gd name="T29" fmla="*/ 2215 h 4323"/>
                    <a:gd name="T30" fmla="*/ 92 w 493"/>
                    <a:gd name="T31" fmla="*/ 2107 h 4323"/>
                    <a:gd name="T32" fmla="*/ 240 w 493"/>
                    <a:gd name="T33" fmla="*/ 2091 h 4323"/>
                    <a:gd name="T34" fmla="*/ 384 w 493"/>
                    <a:gd name="T35" fmla="*/ 2091 h 4323"/>
                    <a:gd name="T36" fmla="*/ 428 w 493"/>
                    <a:gd name="T37" fmla="*/ 2135 h 4323"/>
                    <a:gd name="T38" fmla="*/ 424 w 493"/>
                    <a:gd name="T39" fmla="*/ 2243 h 4323"/>
                    <a:gd name="T40" fmla="*/ 420 w 493"/>
                    <a:gd name="T41" fmla="*/ 2351 h 4323"/>
                    <a:gd name="T42" fmla="*/ 408 w 493"/>
                    <a:gd name="T43" fmla="*/ 2503 h 4323"/>
                    <a:gd name="T44" fmla="*/ 395 w 493"/>
                    <a:gd name="T45" fmla="*/ 4320 h 4323"/>
                    <a:gd name="T46" fmla="*/ 476 w 493"/>
                    <a:gd name="T47" fmla="*/ 4317 h 4323"/>
                    <a:gd name="T48" fmla="*/ 459 w 493"/>
                    <a:gd name="T49" fmla="*/ 3621 h 4323"/>
                    <a:gd name="T50" fmla="*/ 468 w 493"/>
                    <a:gd name="T51" fmla="*/ 2479 h 4323"/>
                    <a:gd name="T52" fmla="*/ 493 w 493"/>
                    <a:gd name="T53" fmla="*/ 2172 h 4323"/>
                    <a:gd name="T54" fmla="*/ 468 w 493"/>
                    <a:gd name="T55" fmla="*/ 2055 h 4323"/>
                    <a:gd name="T56" fmla="*/ 487 w 493"/>
                    <a:gd name="T57" fmla="*/ 1989 h 4323"/>
                    <a:gd name="T58" fmla="*/ 487 w 493"/>
                    <a:gd name="T59" fmla="*/ 1807 h 4323"/>
                    <a:gd name="T60" fmla="*/ 456 w 493"/>
                    <a:gd name="T61" fmla="*/ 1031 h 4323"/>
                    <a:gd name="T62" fmla="*/ 472 w 493"/>
                    <a:gd name="T63" fmla="*/ 0 h 4323"/>
                    <a:gd name="T64" fmla="*/ 416 w 493"/>
                    <a:gd name="T65" fmla="*/ 3 h 4323"/>
                    <a:gd name="T66" fmla="*/ 412 w 493"/>
                    <a:gd name="T67" fmla="*/ 531 h 4323"/>
                    <a:gd name="T68" fmla="*/ 404 w 493"/>
                    <a:gd name="T69" fmla="*/ 927 h 4323"/>
                    <a:gd name="T70" fmla="*/ 420 w 493"/>
                    <a:gd name="T71" fmla="*/ 1599 h 4323"/>
                    <a:gd name="T72" fmla="*/ 436 w 493"/>
                    <a:gd name="T73" fmla="*/ 1963 h 4323"/>
                    <a:gd name="T74" fmla="*/ 400 w 493"/>
                    <a:gd name="T75" fmla="*/ 2031 h 4323"/>
                    <a:gd name="T76" fmla="*/ 244 w 493"/>
                    <a:gd name="T77" fmla="*/ 2011 h 4323"/>
                    <a:gd name="T78" fmla="*/ 96 w 493"/>
                    <a:gd name="T79" fmla="*/ 2023 h 4323"/>
                    <a:gd name="T80" fmla="*/ 54 w 493"/>
                    <a:gd name="T81" fmla="*/ 1852 h 4323"/>
                    <a:gd name="T82" fmla="*/ 88 w 493"/>
                    <a:gd name="T83" fmla="*/ 1363 h 4323"/>
                    <a:gd name="T84" fmla="*/ 92 w 493"/>
                    <a:gd name="T85" fmla="*/ 587 h 4323"/>
                    <a:gd name="T86" fmla="*/ 88 w 493"/>
                    <a:gd name="T87" fmla="*/ 3 h 4323"/>
                    <a:gd name="T88" fmla="*/ 40 w 493"/>
                    <a:gd name="T89" fmla="*/ 7 h 432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493" h="4323">
                      <a:moveTo>
                        <a:pt x="40" y="7"/>
                      </a:moveTo>
                      <a:cubicBezTo>
                        <a:pt x="33" y="192"/>
                        <a:pt x="50" y="804"/>
                        <a:pt x="44" y="1111"/>
                      </a:cubicBezTo>
                      <a:cubicBezTo>
                        <a:pt x="38" y="1418"/>
                        <a:pt x="12" y="1706"/>
                        <a:pt x="6" y="1852"/>
                      </a:cubicBezTo>
                      <a:cubicBezTo>
                        <a:pt x="0" y="1998"/>
                        <a:pt x="4" y="1959"/>
                        <a:pt x="6" y="1989"/>
                      </a:cubicBezTo>
                      <a:cubicBezTo>
                        <a:pt x="8" y="2019"/>
                        <a:pt x="17" y="2017"/>
                        <a:pt x="20" y="2031"/>
                      </a:cubicBezTo>
                      <a:cubicBezTo>
                        <a:pt x="23" y="2045"/>
                        <a:pt x="26" y="2059"/>
                        <a:pt x="24" y="2075"/>
                      </a:cubicBezTo>
                      <a:cubicBezTo>
                        <a:pt x="22" y="2091"/>
                        <a:pt x="9" y="2102"/>
                        <a:pt x="6" y="2126"/>
                      </a:cubicBezTo>
                      <a:cubicBezTo>
                        <a:pt x="3" y="2150"/>
                        <a:pt x="2" y="2160"/>
                        <a:pt x="6" y="2217"/>
                      </a:cubicBezTo>
                      <a:cubicBezTo>
                        <a:pt x="10" y="2274"/>
                        <a:pt x="25" y="2332"/>
                        <a:pt x="28" y="2471"/>
                      </a:cubicBezTo>
                      <a:cubicBezTo>
                        <a:pt x="31" y="2610"/>
                        <a:pt x="24" y="2742"/>
                        <a:pt x="24" y="3051"/>
                      </a:cubicBezTo>
                      <a:cubicBezTo>
                        <a:pt x="24" y="3360"/>
                        <a:pt x="19" y="4112"/>
                        <a:pt x="28" y="4323"/>
                      </a:cubicBezTo>
                      <a:lnTo>
                        <a:pt x="80" y="4319"/>
                      </a:lnTo>
                      <a:cubicBezTo>
                        <a:pt x="90" y="4148"/>
                        <a:pt x="87" y="3611"/>
                        <a:pt x="88" y="3295"/>
                      </a:cubicBezTo>
                      <a:cubicBezTo>
                        <a:pt x="89" y="2979"/>
                        <a:pt x="89" y="2603"/>
                        <a:pt x="84" y="2423"/>
                      </a:cubicBezTo>
                      <a:cubicBezTo>
                        <a:pt x="92" y="2347"/>
                        <a:pt x="69" y="2269"/>
                        <a:pt x="60" y="2215"/>
                      </a:cubicBezTo>
                      <a:cubicBezTo>
                        <a:pt x="52" y="2155"/>
                        <a:pt x="48" y="2117"/>
                        <a:pt x="92" y="2107"/>
                      </a:cubicBezTo>
                      <a:cubicBezTo>
                        <a:pt x="134" y="2093"/>
                        <a:pt x="190" y="2088"/>
                        <a:pt x="240" y="2091"/>
                      </a:cubicBezTo>
                      <a:cubicBezTo>
                        <a:pt x="289" y="2088"/>
                        <a:pt x="353" y="2084"/>
                        <a:pt x="384" y="2091"/>
                      </a:cubicBezTo>
                      <a:cubicBezTo>
                        <a:pt x="415" y="2098"/>
                        <a:pt x="421" y="2110"/>
                        <a:pt x="428" y="2135"/>
                      </a:cubicBezTo>
                      <a:cubicBezTo>
                        <a:pt x="435" y="2160"/>
                        <a:pt x="425" y="2207"/>
                        <a:pt x="424" y="2243"/>
                      </a:cubicBezTo>
                      <a:cubicBezTo>
                        <a:pt x="423" y="2279"/>
                        <a:pt x="423" y="2308"/>
                        <a:pt x="420" y="2351"/>
                      </a:cubicBezTo>
                      <a:cubicBezTo>
                        <a:pt x="411" y="2398"/>
                        <a:pt x="412" y="2175"/>
                        <a:pt x="408" y="2503"/>
                      </a:cubicBezTo>
                      <a:cubicBezTo>
                        <a:pt x="404" y="2831"/>
                        <a:pt x="384" y="4018"/>
                        <a:pt x="395" y="4320"/>
                      </a:cubicBezTo>
                      <a:lnTo>
                        <a:pt x="476" y="4317"/>
                      </a:lnTo>
                      <a:cubicBezTo>
                        <a:pt x="486" y="4201"/>
                        <a:pt x="460" y="3927"/>
                        <a:pt x="459" y="3621"/>
                      </a:cubicBezTo>
                      <a:cubicBezTo>
                        <a:pt x="458" y="3315"/>
                        <a:pt x="462" y="2720"/>
                        <a:pt x="468" y="2479"/>
                      </a:cubicBezTo>
                      <a:cubicBezTo>
                        <a:pt x="464" y="2335"/>
                        <a:pt x="493" y="2225"/>
                        <a:pt x="493" y="2172"/>
                      </a:cubicBezTo>
                      <a:cubicBezTo>
                        <a:pt x="493" y="2118"/>
                        <a:pt x="480" y="2107"/>
                        <a:pt x="468" y="2055"/>
                      </a:cubicBezTo>
                      <a:cubicBezTo>
                        <a:pt x="490" y="2034"/>
                        <a:pt x="484" y="2030"/>
                        <a:pt x="487" y="1989"/>
                      </a:cubicBezTo>
                      <a:cubicBezTo>
                        <a:pt x="490" y="1948"/>
                        <a:pt x="492" y="1967"/>
                        <a:pt x="487" y="1807"/>
                      </a:cubicBezTo>
                      <a:cubicBezTo>
                        <a:pt x="482" y="1647"/>
                        <a:pt x="458" y="1332"/>
                        <a:pt x="456" y="1031"/>
                      </a:cubicBezTo>
                      <a:cubicBezTo>
                        <a:pt x="454" y="730"/>
                        <a:pt x="479" y="171"/>
                        <a:pt x="472" y="0"/>
                      </a:cubicBezTo>
                      <a:lnTo>
                        <a:pt x="416" y="3"/>
                      </a:lnTo>
                      <a:cubicBezTo>
                        <a:pt x="406" y="91"/>
                        <a:pt x="414" y="377"/>
                        <a:pt x="412" y="531"/>
                      </a:cubicBezTo>
                      <a:cubicBezTo>
                        <a:pt x="410" y="685"/>
                        <a:pt x="403" y="749"/>
                        <a:pt x="404" y="927"/>
                      </a:cubicBezTo>
                      <a:cubicBezTo>
                        <a:pt x="405" y="1105"/>
                        <a:pt x="415" y="1426"/>
                        <a:pt x="420" y="1599"/>
                      </a:cubicBezTo>
                      <a:cubicBezTo>
                        <a:pt x="425" y="1772"/>
                        <a:pt x="439" y="1891"/>
                        <a:pt x="436" y="1963"/>
                      </a:cubicBezTo>
                      <a:cubicBezTo>
                        <a:pt x="432" y="1987"/>
                        <a:pt x="441" y="2024"/>
                        <a:pt x="400" y="2031"/>
                      </a:cubicBezTo>
                      <a:cubicBezTo>
                        <a:pt x="373" y="2044"/>
                        <a:pt x="295" y="2012"/>
                        <a:pt x="244" y="2011"/>
                      </a:cubicBezTo>
                      <a:cubicBezTo>
                        <a:pt x="193" y="2010"/>
                        <a:pt x="128" y="2049"/>
                        <a:pt x="96" y="2023"/>
                      </a:cubicBezTo>
                      <a:cubicBezTo>
                        <a:pt x="64" y="1997"/>
                        <a:pt x="55" y="1962"/>
                        <a:pt x="54" y="1852"/>
                      </a:cubicBezTo>
                      <a:cubicBezTo>
                        <a:pt x="53" y="1742"/>
                        <a:pt x="82" y="1574"/>
                        <a:pt x="88" y="1363"/>
                      </a:cubicBezTo>
                      <a:cubicBezTo>
                        <a:pt x="94" y="1152"/>
                        <a:pt x="92" y="814"/>
                        <a:pt x="92" y="587"/>
                      </a:cubicBezTo>
                      <a:cubicBezTo>
                        <a:pt x="92" y="360"/>
                        <a:pt x="97" y="100"/>
                        <a:pt x="88" y="3"/>
                      </a:cubicBezTo>
                      <a:lnTo>
                        <a:pt x="40" y="7"/>
                      </a:lnTo>
                      <a:close/>
                    </a:path>
                  </a:pathLst>
                </a:custGeom>
                <a:solidFill>
                  <a:schemeClr val="accent2"/>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sp>
              <p:nvSpPr>
                <p:cNvPr id="91" name="Freeform 104"/>
                <p:cNvSpPr>
                  <a:spLocks/>
                </p:cNvSpPr>
                <p:nvPr/>
              </p:nvSpPr>
              <p:spPr bwMode="hidden">
                <a:xfrm>
                  <a:off x="3227" y="2119"/>
                  <a:ext cx="111" cy="2203"/>
                </a:xfrm>
                <a:custGeom>
                  <a:avLst/>
                  <a:gdLst>
                    <a:gd name="T0" fmla="*/ 27 w 110"/>
                    <a:gd name="T1" fmla="*/ 643 h 2131"/>
                    <a:gd name="T2" fmla="*/ 23 w 110"/>
                    <a:gd name="T3" fmla="*/ 293 h 2131"/>
                    <a:gd name="T4" fmla="*/ 11 w 110"/>
                    <a:gd name="T5" fmla="*/ 109 h 2131"/>
                    <a:gd name="T6" fmla="*/ 3 w 110"/>
                    <a:gd name="T7" fmla="*/ 38 h 2131"/>
                    <a:gd name="T8" fmla="*/ 31 w 110"/>
                    <a:gd name="T9" fmla="*/ 5 h 2131"/>
                    <a:gd name="T10" fmla="*/ 92 w 110"/>
                    <a:gd name="T11" fmla="*/ 5 h 2131"/>
                    <a:gd name="T12" fmla="*/ 112 w 110"/>
                    <a:gd name="T13" fmla="*/ 42 h 2131"/>
                    <a:gd name="T14" fmla="*/ 116 w 110"/>
                    <a:gd name="T15" fmla="*/ 179 h 2131"/>
                    <a:gd name="T16" fmla="*/ 96 w 110"/>
                    <a:gd name="T17" fmla="*/ 497 h 2131"/>
                    <a:gd name="T18" fmla="*/ 96 w 110"/>
                    <a:gd name="T19" fmla="*/ 1151 h 2131"/>
                    <a:gd name="T20" fmla="*/ 88 w 110"/>
                    <a:gd name="T21" fmla="*/ 2173 h 2131"/>
                    <a:gd name="T22" fmla="*/ 96 w 110"/>
                    <a:gd name="T23" fmla="*/ 2757 h 2131"/>
                    <a:gd name="T24" fmla="*/ 88 w 110"/>
                    <a:gd name="T25" fmla="*/ 2871 h 2131"/>
                    <a:gd name="T26" fmla="*/ 39 w 110"/>
                    <a:gd name="T27" fmla="*/ 2871 h 2131"/>
                    <a:gd name="T28" fmla="*/ 39 w 110"/>
                    <a:gd name="T29" fmla="*/ 1996 h 2131"/>
                    <a:gd name="T30" fmla="*/ 27 w 110"/>
                    <a:gd name="T31" fmla="*/ 643 h 213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10" h="2131">
                      <a:moveTo>
                        <a:pt x="27" y="477"/>
                      </a:moveTo>
                      <a:cubicBezTo>
                        <a:pt x="24" y="266"/>
                        <a:pt x="26" y="283"/>
                        <a:pt x="23" y="217"/>
                      </a:cubicBezTo>
                      <a:cubicBezTo>
                        <a:pt x="20" y="151"/>
                        <a:pt x="14" y="112"/>
                        <a:pt x="11" y="81"/>
                      </a:cubicBezTo>
                      <a:cubicBezTo>
                        <a:pt x="8" y="50"/>
                        <a:pt x="0" y="42"/>
                        <a:pt x="3" y="29"/>
                      </a:cubicBezTo>
                      <a:cubicBezTo>
                        <a:pt x="6" y="16"/>
                        <a:pt x="18" y="9"/>
                        <a:pt x="31" y="5"/>
                      </a:cubicBezTo>
                      <a:cubicBezTo>
                        <a:pt x="44" y="1"/>
                        <a:pt x="71" y="0"/>
                        <a:pt x="83" y="5"/>
                      </a:cubicBezTo>
                      <a:cubicBezTo>
                        <a:pt x="95" y="10"/>
                        <a:pt x="99" y="12"/>
                        <a:pt x="103" y="33"/>
                      </a:cubicBezTo>
                      <a:cubicBezTo>
                        <a:pt x="107" y="54"/>
                        <a:pt x="110" y="77"/>
                        <a:pt x="107" y="133"/>
                      </a:cubicBezTo>
                      <a:cubicBezTo>
                        <a:pt x="104" y="189"/>
                        <a:pt x="90" y="249"/>
                        <a:pt x="87" y="369"/>
                      </a:cubicBezTo>
                      <a:cubicBezTo>
                        <a:pt x="84" y="489"/>
                        <a:pt x="88" y="646"/>
                        <a:pt x="87" y="853"/>
                      </a:cubicBezTo>
                      <a:cubicBezTo>
                        <a:pt x="86" y="1060"/>
                        <a:pt x="79" y="1414"/>
                        <a:pt x="79" y="1613"/>
                      </a:cubicBezTo>
                      <a:cubicBezTo>
                        <a:pt x="79" y="1812"/>
                        <a:pt x="87" y="1959"/>
                        <a:pt x="87" y="2045"/>
                      </a:cubicBezTo>
                      <a:cubicBezTo>
                        <a:pt x="87" y="2131"/>
                        <a:pt x="87" y="2115"/>
                        <a:pt x="79" y="2129"/>
                      </a:cubicBezTo>
                      <a:lnTo>
                        <a:pt x="39" y="2129"/>
                      </a:lnTo>
                      <a:cubicBezTo>
                        <a:pt x="32" y="2021"/>
                        <a:pt x="42" y="1757"/>
                        <a:pt x="39" y="1481"/>
                      </a:cubicBezTo>
                      <a:cubicBezTo>
                        <a:pt x="36" y="1205"/>
                        <a:pt x="30" y="688"/>
                        <a:pt x="27" y="477"/>
                      </a:cubicBezTo>
                      <a:close/>
                    </a:path>
                  </a:pathLst>
                </a:custGeom>
                <a:solidFill>
                  <a:schemeClr val="accent2"/>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grpSp>
          <p:grpSp>
            <p:nvGrpSpPr>
              <p:cNvPr id="9" name="Group 105"/>
              <p:cNvGrpSpPr>
                <a:grpSpLocks/>
              </p:cNvGrpSpPr>
              <p:nvPr/>
            </p:nvGrpSpPr>
            <p:grpSpPr bwMode="auto">
              <a:xfrm>
                <a:off x="1130" y="1"/>
                <a:ext cx="385" cy="4315"/>
                <a:chOff x="1130" y="1"/>
                <a:chExt cx="385" cy="4308"/>
              </a:xfrm>
            </p:grpSpPr>
            <p:sp>
              <p:nvSpPr>
                <p:cNvPr id="86" name="Freeform 106"/>
                <p:cNvSpPr>
                  <a:spLocks/>
                </p:cNvSpPr>
                <p:nvPr/>
              </p:nvSpPr>
              <p:spPr bwMode="hidden">
                <a:xfrm>
                  <a:off x="1146" y="1"/>
                  <a:ext cx="369" cy="2611"/>
                </a:xfrm>
                <a:custGeom>
                  <a:avLst/>
                  <a:gdLst>
                    <a:gd name="T0" fmla="*/ 22 w 369"/>
                    <a:gd name="T1" fmla="*/ 0 h 2611"/>
                    <a:gd name="T2" fmla="*/ 14 w 369"/>
                    <a:gd name="T3" fmla="*/ 1622 h 2611"/>
                    <a:gd name="T4" fmla="*/ 6 w 369"/>
                    <a:gd name="T5" fmla="*/ 2547 h 2611"/>
                    <a:gd name="T6" fmla="*/ 38 w 369"/>
                    <a:gd name="T7" fmla="*/ 2604 h 2611"/>
                    <a:gd name="T8" fmla="*/ 184 w 369"/>
                    <a:gd name="T9" fmla="*/ 2588 h 2611"/>
                    <a:gd name="T10" fmla="*/ 339 w 369"/>
                    <a:gd name="T11" fmla="*/ 2596 h 2611"/>
                    <a:gd name="T12" fmla="*/ 363 w 369"/>
                    <a:gd name="T13" fmla="*/ 2531 h 2611"/>
                    <a:gd name="T14" fmla="*/ 339 w 369"/>
                    <a:gd name="T15" fmla="*/ 1679 h 2611"/>
                    <a:gd name="T16" fmla="*/ 339 w 369"/>
                    <a:gd name="T17" fmla="*/ 0 h 2611"/>
                    <a:gd name="T18" fmla="*/ 22 w 369"/>
                    <a:gd name="T19" fmla="*/ 0 h 261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69" h="2611">
                      <a:moveTo>
                        <a:pt x="22" y="0"/>
                      </a:moveTo>
                      <a:lnTo>
                        <a:pt x="14" y="1622"/>
                      </a:lnTo>
                      <a:cubicBezTo>
                        <a:pt x="14" y="1622"/>
                        <a:pt x="10" y="2084"/>
                        <a:pt x="6" y="2547"/>
                      </a:cubicBezTo>
                      <a:cubicBezTo>
                        <a:pt x="0" y="2588"/>
                        <a:pt x="8" y="2597"/>
                        <a:pt x="38" y="2604"/>
                      </a:cubicBezTo>
                      <a:cubicBezTo>
                        <a:pt x="68" y="2611"/>
                        <a:pt x="134" y="2589"/>
                        <a:pt x="184" y="2588"/>
                      </a:cubicBezTo>
                      <a:cubicBezTo>
                        <a:pt x="234" y="2587"/>
                        <a:pt x="309" y="2605"/>
                        <a:pt x="339" y="2596"/>
                      </a:cubicBezTo>
                      <a:cubicBezTo>
                        <a:pt x="369" y="2587"/>
                        <a:pt x="366" y="2567"/>
                        <a:pt x="363" y="2531"/>
                      </a:cubicBezTo>
                      <a:cubicBezTo>
                        <a:pt x="363" y="2378"/>
                        <a:pt x="343" y="2101"/>
                        <a:pt x="339" y="1679"/>
                      </a:cubicBezTo>
                      <a:lnTo>
                        <a:pt x="339" y="0"/>
                      </a:lnTo>
                      <a:lnTo>
                        <a:pt x="22" y="0"/>
                      </a:lnTo>
                      <a:close/>
                    </a:path>
                  </a:pathLst>
                </a:custGeom>
                <a:solidFill>
                  <a:schemeClr val="accent2"/>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sp>
              <p:nvSpPr>
                <p:cNvPr id="87" name="Freeform 107"/>
                <p:cNvSpPr>
                  <a:spLocks/>
                </p:cNvSpPr>
                <p:nvPr/>
              </p:nvSpPr>
              <p:spPr bwMode="hidden">
                <a:xfrm>
                  <a:off x="1237" y="2174"/>
                  <a:ext cx="251" cy="387"/>
                </a:xfrm>
                <a:custGeom>
                  <a:avLst/>
                  <a:gdLst>
                    <a:gd name="T0" fmla="*/ 32 w 251"/>
                    <a:gd name="T1" fmla="*/ 354 h 390"/>
                    <a:gd name="T2" fmla="*/ 77 w 251"/>
                    <a:gd name="T3" fmla="*/ 339 h 390"/>
                    <a:gd name="T4" fmla="*/ 152 w 251"/>
                    <a:gd name="T5" fmla="*/ 345 h 390"/>
                    <a:gd name="T6" fmla="*/ 209 w 251"/>
                    <a:gd name="T7" fmla="*/ 363 h 390"/>
                    <a:gd name="T8" fmla="*/ 242 w 251"/>
                    <a:gd name="T9" fmla="*/ 354 h 390"/>
                    <a:gd name="T10" fmla="*/ 248 w 251"/>
                    <a:gd name="T11" fmla="*/ 310 h 390"/>
                    <a:gd name="T12" fmla="*/ 227 w 251"/>
                    <a:gd name="T13" fmla="*/ 167 h 390"/>
                    <a:gd name="T14" fmla="*/ 194 w 251"/>
                    <a:gd name="T15" fmla="*/ 122 h 390"/>
                    <a:gd name="T16" fmla="*/ 179 w 251"/>
                    <a:gd name="T17" fmla="*/ 278 h 390"/>
                    <a:gd name="T18" fmla="*/ 152 w 251"/>
                    <a:gd name="T19" fmla="*/ 290 h 390"/>
                    <a:gd name="T20" fmla="*/ 134 w 251"/>
                    <a:gd name="T21" fmla="*/ 155 h 390"/>
                    <a:gd name="T22" fmla="*/ 65 w 251"/>
                    <a:gd name="T23" fmla="*/ 13 h 390"/>
                    <a:gd name="T24" fmla="*/ 29 w 251"/>
                    <a:gd name="T25" fmla="*/ 77 h 390"/>
                    <a:gd name="T26" fmla="*/ 26 w 251"/>
                    <a:gd name="T27" fmla="*/ 254 h 390"/>
                    <a:gd name="T28" fmla="*/ 2 w 251"/>
                    <a:gd name="T29" fmla="*/ 316 h 390"/>
                    <a:gd name="T30" fmla="*/ 11 w 251"/>
                    <a:gd name="T31" fmla="*/ 354 h 390"/>
                    <a:gd name="T32" fmla="*/ 32 w 251"/>
                    <a:gd name="T33" fmla="*/ 354 h 39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51" h="390">
                      <a:moveTo>
                        <a:pt x="32" y="379"/>
                      </a:moveTo>
                      <a:cubicBezTo>
                        <a:pt x="43" y="377"/>
                        <a:pt x="57" y="366"/>
                        <a:pt x="77" y="364"/>
                      </a:cubicBezTo>
                      <a:cubicBezTo>
                        <a:pt x="97" y="362"/>
                        <a:pt x="130" y="366"/>
                        <a:pt x="152" y="370"/>
                      </a:cubicBezTo>
                      <a:cubicBezTo>
                        <a:pt x="174" y="374"/>
                        <a:pt x="194" y="386"/>
                        <a:pt x="209" y="388"/>
                      </a:cubicBezTo>
                      <a:cubicBezTo>
                        <a:pt x="224" y="390"/>
                        <a:pt x="235" y="389"/>
                        <a:pt x="242" y="379"/>
                      </a:cubicBezTo>
                      <a:cubicBezTo>
                        <a:pt x="249" y="369"/>
                        <a:pt x="251" y="362"/>
                        <a:pt x="248" y="328"/>
                      </a:cubicBezTo>
                      <a:cubicBezTo>
                        <a:pt x="245" y="294"/>
                        <a:pt x="236" y="208"/>
                        <a:pt x="227" y="175"/>
                      </a:cubicBezTo>
                      <a:cubicBezTo>
                        <a:pt x="218" y="142"/>
                        <a:pt x="202" y="110"/>
                        <a:pt x="194" y="130"/>
                      </a:cubicBezTo>
                      <a:cubicBezTo>
                        <a:pt x="186" y="150"/>
                        <a:pt x="186" y="266"/>
                        <a:pt x="179" y="295"/>
                      </a:cubicBezTo>
                      <a:cubicBezTo>
                        <a:pt x="172" y="324"/>
                        <a:pt x="159" y="329"/>
                        <a:pt x="152" y="307"/>
                      </a:cubicBezTo>
                      <a:cubicBezTo>
                        <a:pt x="145" y="285"/>
                        <a:pt x="149" y="212"/>
                        <a:pt x="134" y="163"/>
                      </a:cubicBezTo>
                      <a:cubicBezTo>
                        <a:pt x="119" y="114"/>
                        <a:pt x="82" y="26"/>
                        <a:pt x="65" y="13"/>
                      </a:cubicBezTo>
                      <a:cubicBezTo>
                        <a:pt x="48" y="0"/>
                        <a:pt x="35" y="42"/>
                        <a:pt x="29" y="85"/>
                      </a:cubicBezTo>
                      <a:cubicBezTo>
                        <a:pt x="23" y="128"/>
                        <a:pt x="30" y="229"/>
                        <a:pt x="26" y="271"/>
                      </a:cubicBezTo>
                      <a:cubicBezTo>
                        <a:pt x="22" y="313"/>
                        <a:pt x="4" y="319"/>
                        <a:pt x="2" y="337"/>
                      </a:cubicBezTo>
                      <a:cubicBezTo>
                        <a:pt x="0" y="355"/>
                        <a:pt x="5" y="373"/>
                        <a:pt x="11" y="379"/>
                      </a:cubicBezTo>
                      <a:cubicBezTo>
                        <a:pt x="17" y="385"/>
                        <a:pt x="21" y="381"/>
                        <a:pt x="32" y="379"/>
                      </a:cubicBez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sp>
              <p:nvSpPr>
                <p:cNvPr id="88" name="Freeform 108"/>
                <p:cNvSpPr>
                  <a:spLocks/>
                </p:cNvSpPr>
                <p:nvPr/>
              </p:nvSpPr>
              <p:spPr bwMode="hidden">
                <a:xfrm>
                  <a:off x="1130" y="2595"/>
                  <a:ext cx="378" cy="1714"/>
                </a:xfrm>
                <a:custGeom>
                  <a:avLst/>
                  <a:gdLst>
                    <a:gd name="T0" fmla="*/ 0 w 378"/>
                    <a:gd name="T1" fmla="*/ 1714 h 1714"/>
                    <a:gd name="T2" fmla="*/ 15 w 378"/>
                    <a:gd name="T3" fmla="*/ 420 h 1714"/>
                    <a:gd name="T4" fmla="*/ 19 w 378"/>
                    <a:gd name="T5" fmla="*/ 63 h 1714"/>
                    <a:gd name="T6" fmla="*/ 79 w 378"/>
                    <a:gd name="T7" fmla="*/ 39 h 1714"/>
                    <a:gd name="T8" fmla="*/ 202 w 378"/>
                    <a:gd name="T9" fmla="*/ 18 h 1714"/>
                    <a:gd name="T10" fmla="*/ 351 w 378"/>
                    <a:gd name="T11" fmla="*/ 23 h 1714"/>
                    <a:gd name="T12" fmla="*/ 366 w 378"/>
                    <a:gd name="T13" fmla="*/ 120 h 1714"/>
                    <a:gd name="T14" fmla="*/ 359 w 378"/>
                    <a:gd name="T15" fmla="*/ 741 h 1714"/>
                    <a:gd name="T16" fmla="*/ 351 w 378"/>
                    <a:gd name="T17" fmla="*/ 1714 h 1714"/>
                    <a:gd name="T18" fmla="*/ 0 w 378"/>
                    <a:gd name="T19" fmla="*/ 1714 h 17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78" h="1714">
                      <a:moveTo>
                        <a:pt x="0" y="1714"/>
                      </a:moveTo>
                      <a:cubicBezTo>
                        <a:pt x="15" y="1400"/>
                        <a:pt x="10" y="693"/>
                        <a:pt x="15" y="420"/>
                      </a:cubicBezTo>
                      <a:cubicBezTo>
                        <a:pt x="18" y="145"/>
                        <a:pt x="8" y="126"/>
                        <a:pt x="19" y="63"/>
                      </a:cubicBezTo>
                      <a:cubicBezTo>
                        <a:pt x="30" y="0"/>
                        <a:pt x="49" y="46"/>
                        <a:pt x="79" y="39"/>
                      </a:cubicBezTo>
                      <a:cubicBezTo>
                        <a:pt x="109" y="32"/>
                        <a:pt x="157" y="21"/>
                        <a:pt x="202" y="18"/>
                      </a:cubicBezTo>
                      <a:cubicBezTo>
                        <a:pt x="268" y="33"/>
                        <a:pt x="324" y="6"/>
                        <a:pt x="351" y="23"/>
                      </a:cubicBezTo>
                      <a:cubicBezTo>
                        <a:pt x="378" y="40"/>
                        <a:pt x="370" y="51"/>
                        <a:pt x="366" y="120"/>
                      </a:cubicBezTo>
                      <a:cubicBezTo>
                        <a:pt x="367" y="240"/>
                        <a:pt x="362" y="475"/>
                        <a:pt x="359" y="741"/>
                      </a:cubicBezTo>
                      <a:cubicBezTo>
                        <a:pt x="356" y="1007"/>
                        <a:pt x="351" y="1430"/>
                        <a:pt x="351" y="1714"/>
                      </a:cubicBezTo>
                      <a:cubicBezTo>
                        <a:pt x="351" y="1714"/>
                        <a:pt x="0" y="1714"/>
                        <a:pt x="0" y="1714"/>
                      </a:cubicBezTo>
                      <a:close/>
                    </a:path>
                  </a:pathLst>
                </a:custGeom>
                <a:solidFill>
                  <a:schemeClr val="accent2"/>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sp>
              <p:nvSpPr>
                <p:cNvPr id="89" name="Freeform 109"/>
                <p:cNvSpPr>
                  <a:spLocks/>
                </p:cNvSpPr>
                <p:nvPr/>
              </p:nvSpPr>
              <p:spPr bwMode="hidden">
                <a:xfrm>
                  <a:off x="1255" y="2644"/>
                  <a:ext cx="146" cy="157"/>
                </a:xfrm>
                <a:custGeom>
                  <a:avLst/>
                  <a:gdLst>
                    <a:gd name="T0" fmla="*/ 14 w 146"/>
                    <a:gd name="T1" fmla="*/ 11 h 154"/>
                    <a:gd name="T2" fmla="*/ 92 w 146"/>
                    <a:gd name="T3" fmla="*/ 2 h 154"/>
                    <a:gd name="T4" fmla="*/ 140 w 146"/>
                    <a:gd name="T5" fmla="*/ 14 h 154"/>
                    <a:gd name="T6" fmla="*/ 128 w 146"/>
                    <a:gd name="T7" fmla="*/ 106 h 154"/>
                    <a:gd name="T8" fmla="*/ 116 w 146"/>
                    <a:gd name="T9" fmla="*/ 171 h 154"/>
                    <a:gd name="T10" fmla="*/ 74 w 146"/>
                    <a:gd name="T11" fmla="*/ 159 h 154"/>
                    <a:gd name="T12" fmla="*/ 32 w 146"/>
                    <a:gd name="T13" fmla="*/ 153 h 154"/>
                    <a:gd name="T14" fmla="*/ 5 w 146"/>
                    <a:gd name="T15" fmla="*/ 64 h 154"/>
                    <a:gd name="T16" fmla="*/ 14 w 146"/>
                    <a:gd name="T17" fmla="*/ 11 h 15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46" h="154">
                      <a:moveTo>
                        <a:pt x="14" y="11"/>
                      </a:moveTo>
                      <a:cubicBezTo>
                        <a:pt x="28" y="2"/>
                        <a:pt x="71" y="2"/>
                        <a:pt x="92" y="2"/>
                      </a:cubicBezTo>
                      <a:cubicBezTo>
                        <a:pt x="113" y="2"/>
                        <a:pt x="134" y="0"/>
                        <a:pt x="140" y="14"/>
                      </a:cubicBezTo>
                      <a:cubicBezTo>
                        <a:pt x="146" y="28"/>
                        <a:pt x="132" y="67"/>
                        <a:pt x="128" y="89"/>
                      </a:cubicBezTo>
                      <a:cubicBezTo>
                        <a:pt x="124" y="111"/>
                        <a:pt x="125" y="138"/>
                        <a:pt x="116" y="146"/>
                      </a:cubicBezTo>
                      <a:cubicBezTo>
                        <a:pt x="107" y="154"/>
                        <a:pt x="88" y="137"/>
                        <a:pt x="74" y="134"/>
                      </a:cubicBezTo>
                      <a:cubicBezTo>
                        <a:pt x="60" y="131"/>
                        <a:pt x="44" y="141"/>
                        <a:pt x="32" y="128"/>
                      </a:cubicBezTo>
                      <a:cubicBezTo>
                        <a:pt x="20" y="115"/>
                        <a:pt x="8" y="75"/>
                        <a:pt x="5" y="56"/>
                      </a:cubicBezTo>
                      <a:cubicBezTo>
                        <a:pt x="2" y="37"/>
                        <a:pt x="0" y="20"/>
                        <a:pt x="14" y="11"/>
                      </a:cubicBezTo>
                      <a:close/>
                    </a:path>
                  </a:pathLst>
                </a:custGeom>
                <a:gradFill rotWithShape="0">
                  <a:gsLst>
                    <a:gs pos="0">
                      <a:schemeClr val="bg1"/>
                    </a:gs>
                    <a:gs pos="100000">
                      <a:schemeClr val="accent2"/>
                    </a:gs>
                  </a:gsLst>
                  <a:lin ang="540000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grpSp>
          <p:grpSp>
            <p:nvGrpSpPr>
              <p:cNvPr id="10" name="Group 110"/>
              <p:cNvGrpSpPr>
                <a:grpSpLocks/>
              </p:cNvGrpSpPr>
              <p:nvPr/>
            </p:nvGrpSpPr>
            <p:grpSpPr bwMode="auto">
              <a:xfrm>
                <a:off x="429" y="0"/>
                <a:ext cx="403" cy="4318"/>
                <a:chOff x="429" y="0"/>
                <a:chExt cx="493" cy="4318"/>
              </a:xfrm>
            </p:grpSpPr>
            <p:sp>
              <p:nvSpPr>
                <p:cNvPr id="84" name="Freeform 111"/>
                <p:cNvSpPr>
                  <a:spLocks/>
                </p:cNvSpPr>
                <p:nvPr/>
              </p:nvSpPr>
              <p:spPr bwMode="hidden">
                <a:xfrm>
                  <a:off x="429" y="0"/>
                  <a:ext cx="493" cy="4316"/>
                </a:xfrm>
                <a:custGeom>
                  <a:avLst/>
                  <a:gdLst>
                    <a:gd name="T0" fmla="*/ 40 w 493"/>
                    <a:gd name="T1" fmla="*/ 0 h 4316"/>
                    <a:gd name="T2" fmla="*/ 44 w 493"/>
                    <a:gd name="T3" fmla="*/ 1104 h 4316"/>
                    <a:gd name="T4" fmla="*/ 6 w 493"/>
                    <a:gd name="T5" fmla="*/ 1845 h 4316"/>
                    <a:gd name="T6" fmla="*/ 6 w 493"/>
                    <a:gd name="T7" fmla="*/ 1982 h 4316"/>
                    <a:gd name="T8" fmla="*/ 20 w 493"/>
                    <a:gd name="T9" fmla="*/ 2024 h 4316"/>
                    <a:gd name="T10" fmla="*/ 24 w 493"/>
                    <a:gd name="T11" fmla="*/ 2068 h 4316"/>
                    <a:gd name="T12" fmla="*/ 6 w 493"/>
                    <a:gd name="T13" fmla="*/ 2119 h 4316"/>
                    <a:gd name="T14" fmla="*/ 6 w 493"/>
                    <a:gd name="T15" fmla="*/ 2210 h 4316"/>
                    <a:gd name="T16" fmla="*/ 28 w 493"/>
                    <a:gd name="T17" fmla="*/ 2464 h 4316"/>
                    <a:gd name="T18" fmla="*/ 24 w 493"/>
                    <a:gd name="T19" fmla="*/ 3044 h 4316"/>
                    <a:gd name="T20" fmla="*/ 28 w 493"/>
                    <a:gd name="T21" fmla="*/ 4316 h 4316"/>
                    <a:gd name="T22" fmla="*/ 80 w 493"/>
                    <a:gd name="T23" fmla="*/ 4312 h 4316"/>
                    <a:gd name="T24" fmla="*/ 88 w 493"/>
                    <a:gd name="T25" fmla="*/ 3288 h 4316"/>
                    <a:gd name="T26" fmla="*/ 84 w 493"/>
                    <a:gd name="T27" fmla="*/ 2416 h 4316"/>
                    <a:gd name="T28" fmla="*/ 60 w 493"/>
                    <a:gd name="T29" fmla="*/ 2208 h 4316"/>
                    <a:gd name="T30" fmla="*/ 92 w 493"/>
                    <a:gd name="T31" fmla="*/ 2100 h 4316"/>
                    <a:gd name="T32" fmla="*/ 240 w 493"/>
                    <a:gd name="T33" fmla="*/ 2084 h 4316"/>
                    <a:gd name="T34" fmla="*/ 384 w 493"/>
                    <a:gd name="T35" fmla="*/ 2084 h 4316"/>
                    <a:gd name="T36" fmla="*/ 428 w 493"/>
                    <a:gd name="T37" fmla="*/ 2128 h 4316"/>
                    <a:gd name="T38" fmla="*/ 424 w 493"/>
                    <a:gd name="T39" fmla="*/ 2236 h 4316"/>
                    <a:gd name="T40" fmla="*/ 420 w 493"/>
                    <a:gd name="T41" fmla="*/ 2344 h 4316"/>
                    <a:gd name="T42" fmla="*/ 408 w 493"/>
                    <a:gd name="T43" fmla="*/ 2496 h 4316"/>
                    <a:gd name="T44" fmla="*/ 395 w 493"/>
                    <a:gd name="T45" fmla="*/ 4313 h 4316"/>
                    <a:gd name="T46" fmla="*/ 476 w 493"/>
                    <a:gd name="T47" fmla="*/ 4310 h 4316"/>
                    <a:gd name="T48" fmla="*/ 459 w 493"/>
                    <a:gd name="T49" fmla="*/ 3614 h 4316"/>
                    <a:gd name="T50" fmla="*/ 468 w 493"/>
                    <a:gd name="T51" fmla="*/ 2472 h 4316"/>
                    <a:gd name="T52" fmla="*/ 493 w 493"/>
                    <a:gd name="T53" fmla="*/ 2165 h 4316"/>
                    <a:gd name="T54" fmla="*/ 468 w 493"/>
                    <a:gd name="T55" fmla="*/ 2048 h 4316"/>
                    <a:gd name="T56" fmla="*/ 487 w 493"/>
                    <a:gd name="T57" fmla="*/ 1982 h 4316"/>
                    <a:gd name="T58" fmla="*/ 487 w 493"/>
                    <a:gd name="T59" fmla="*/ 1800 h 4316"/>
                    <a:gd name="T60" fmla="*/ 456 w 493"/>
                    <a:gd name="T61" fmla="*/ 1024 h 4316"/>
                    <a:gd name="T62" fmla="*/ 468 w 493"/>
                    <a:gd name="T63" fmla="*/ 0 h 4316"/>
                    <a:gd name="T64" fmla="*/ 420 w 493"/>
                    <a:gd name="T65" fmla="*/ 0 h 4316"/>
                    <a:gd name="T66" fmla="*/ 412 w 493"/>
                    <a:gd name="T67" fmla="*/ 524 h 4316"/>
                    <a:gd name="T68" fmla="*/ 404 w 493"/>
                    <a:gd name="T69" fmla="*/ 920 h 4316"/>
                    <a:gd name="T70" fmla="*/ 420 w 493"/>
                    <a:gd name="T71" fmla="*/ 1592 h 4316"/>
                    <a:gd name="T72" fmla="*/ 436 w 493"/>
                    <a:gd name="T73" fmla="*/ 1956 h 4316"/>
                    <a:gd name="T74" fmla="*/ 400 w 493"/>
                    <a:gd name="T75" fmla="*/ 2024 h 4316"/>
                    <a:gd name="T76" fmla="*/ 244 w 493"/>
                    <a:gd name="T77" fmla="*/ 2004 h 4316"/>
                    <a:gd name="T78" fmla="*/ 96 w 493"/>
                    <a:gd name="T79" fmla="*/ 2016 h 4316"/>
                    <a:gd name="T80" fmla="*/ 54 w 493"/>
                    <a:gd name="T81" fmla="*/ 1845 h 4316"/>
                    <a:gd name="T82" fmla="*/ 88 w 493"/>
                    <a:gd name="T83" fmla="*/ 1356 h 4316"/>
                    <a:gd name="T84" fmla="*/ 92 w 493"/>
                    <a:gd name="T85" fmla="*/ 580 h 4316"/>
                    <a:gd name="T86" fmla="*/ 84 w 493"/>
                    <a:gd name="T87" fmla="*/ 0 h 4316"/>
                    <a:gd name="T88" fmla="*/ 40 w 493"/>
                    <a:gd name="T89" fmla="*/ 0 h 431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493" h="4316">
                      <a:moveTo>
                        <a:pt x="40" y="0"/>
                      </a:moveTo>
                      <a:cubicBezTo>
                        <a:pt x="33" y="185"/>
                        <a:pt x="50" y="797"/>
                        <a:pt x="44" y="1104"/>
                      </a:cubicBezTo>
                      <a:cubicBezTo>
                        <a:pt x="38" y="1411"/>
                        <a:pt x="12" y="1699"/>
                        <a:pt x="6" y="1845"/>
                      </a:cubicBezTo>
                      <a:cubicBezTo>
                        <a:pt x="0" y="1991"/>
                        <a:pt x="4" y="1952"/>
                        <a:pt x="6" y="1982"/>
                      </a:cubicBezTo>
                      <a:cubicBezTo>
                        <a:pt x="8" y="2012"/>
                        <a:pt x="17" y="2010"/>
                        <a:pt x="20" y="2024"/>
                      </a:cubicBezTo>
                      <a:cubicBezTo>
                        <a:pt x="23" y="2038"/>
                        <a:pt x="26" y="2052"/>
                        <a:pt x="24" y="2068"/>
                      </a:cubicBezTo>
                      <a:cubicBezTo>
                        <a:pt x="22" y="2084"/>
                        <a:pt x="9" y="2095"/>
                        <a:pt x="6" y="2119"/>
                      </a:cubicBezTo>
                      <a:cubicBezTo>
                        <a:pt x="3" y="2143"/>
                        <a:pt x="2" y="2153"/>
                        <a:pt x="6" y="2210"/>
                      </a:cubicBezTo>
                      <a:cubicBezTo>
                        <a:pt x="10" y="2267"/>
                        <a:pt x="25" y="2325"/>
                        <a:pt x="28" y="2464"/>
                      </a:cubicBezTo>
                      <a:cubicBezTo>
                        <a:pt x="31" y="2603"/>
                        <a:pt x="24" y="2735"/>
                        <a:pt x="24" y="3044"/>
                      </a:cubicBezTo>
                      <a:cubicBezTo>
                        <a:pt x="24" y="3353"/>
                        <a:pt x="19" y="4105"/>
                        <a:pt x="28" y="4316"/>
                      </a:cubicBezTo>
                      <a:lnTo>
                        <a:pt x="80" y="4312"/>
                      </a:lnTo>
                      <a:cubicBezTo>
                        <a:pt x="90" y="4141"/>
                        <a:pt x="87" y="3604"/>
                        <a:pt x="88" y="3288"/>
                      </a:cubicBezTo>
                      <a:cubicBezTo>
                        <a:pt x="89" y="2972"/>
                        <a:pt x="89" y="2596"/>
                        <a:pt x="84" y="2416"/>
                      </a:cubicBezTo>
                      <a:cubicBezTo>
                        <a:pt x="92" y="2340"/>
                        <a:pt x="69" y="2262"/>
                        <a:pt x="60" y="2208"/>
                      </a:cubicBezTo>
                      <a:cubicBezTo>
                        <a:pt x="52" y="2148"/>
                        <a:pt x="48" y="2110"/>
                        <a:pt x="92" y="2100"/>
                      </a:cubicBezTo>
                      <a:cubicBezTo>
                        <a:pt x="134" y="2086"/>
                        <a:pt x="190" y="2081"/>
                        <a:pt x="240" y="2084"/>
                      </a:cubicBezTo>
                      <a:cubicBezTo>
                        <a:pt x="289" y="2081"/>
                        <a:pt x="353" y="2077"/>
                        <a:pt x="384" y="2084"/>
                      </a:cubicBezTo>
                      <a:cubicBezTo>
                        <a:pt x="415" y="2091"/>
                        <a:pt x="421" y="2103"/>
                        <a:pt x="428" y="2128"/>
                      </a:cubicBezTo>
                      <a:cubicBezTo>
                        <a:pt x="435" y="2153"/>
                        <a:pt x="425" y="2200"/>
                        <a:pt x="424" y="2236"/>
                      </a:cubicBezTo>
                      <a:cubicBezTo>
                        <a:pt x="423" y="2272"/>
                        <a:pt x="423" y="2301"/>
                        <a:pt x="420" y="2344"/>
                      </a:cubicBezTo>
                      <a:cubicBezTo>
                        <a:pt x="411" y="2391"/>
                        <a:pt x="412" y="2168"/>
                        <a:pt x="408" y="2496"/>
                      </a:cubicBezTo>
                      <a:cubicBezTo>
                        <a:pt x="404" y="2824"/>
                        <a:pt x="384" y="4011"/>
                        <a:pt x="395" y="4313"/>
                      </a:cubicBezTo>
                      <a:lnTo>
                        <a:pt x="476" y="4310"/>
                      </a:lnTo>
                      <a:cubicBezTo>
                        <a:pt x="486" y="4194"/>
                        <a:pt x="460" y="3920"/>
                        <a:pt x="459" y="3614"/>
                      </a:cubicBezTo>
                      <a:cubicBezTo>
                        <a:pt x="458" y="3308"/>
                        <a:pt x="462" y="2713"/>
                        <a:pt x="468" y="2472"/>
                      </a:cubicBezTo>
                      <a:cubicBezTo>
                        <a:pt x="464" y="2328"/>
                        <a:pt x="493" y="2218"/>
                        <a:pt x="493" y="2165"/>
                      </a:cubicBezTo>
                      <a:cubicBezTo>
                        <a:pt x="493" y="2111"/>
                        <a:pt x="480" y="2100"/>
                        <a:pt x="468" y="2048"/>
                      </a:cubicBezTo>
                      <a:cubicBezTo>
                        <a:pt x="490" y="2027"/>
                        <a:pt x="484" y="2023"/>
                        <a:pt x="487" y="1982"/>
                      </a:cubicBezTo>
                      <a:cubicBezTo>
                        <a:pt x="490" y="1941"/>
                        <a:pt x="492" y="1960"/>
                        <a:pt x="487" y="1800"/>
                      </a:cubicBezTo>
                      <a:cubicBezTo>
                        <a:pt x="482" y="1640"/>
                        <a:pt x="459" y="1324"/>
                        <a:pt x="456" y="1024"/>
                      </a:cubicBezTo>
                      <a:cubicBezTo>
                        <a:pt x="453" y="724"/>
                        <a:pt x="474" y="171"/>
                        <a:pt x="468" y="0"/>
                      </a:cubicBezTo>
                      <a:lnTo>
                        <a:pt x="420" y="0"/>
                      </a:lnTo>
                      <a:cubicBezTo>
                        <a:pt x="411" y="87"/>
                        <a:pt x="415" y="371"/>
                        <a:pt x="412" y="524"/>
                      </a:cubicBezTo>
                      <a:cubicBezTo>
                        <a:pt x="409" y="677"/>
                        <a:pt x="403" y="742"/>
                        <a:pt x="404" y="920"/>
                      </a:cubicBezTo>
                      <a:cubicBezTo>
                        <a:pt x="405" y="1098"/>
                        <a:pt x="415" y="1419"/>
                        <a:pt x="420" y="1592"/>
                      </a:cubicBezTo>
                      <a:cubicBezTo>
                        <a:pt x="425" y="1765"/>
                        <a:pt x="439" y="1884"/>
                        <a:pt x="436" y="1956"/>
                      </a:cubicBezTo>
                      <a:cubicBezTo>
                        <a:pt x="432" y="1980"/>
                        <a:pt x="441" y="2017"/>
                        <a:pt x="400" y="2024"/>
                      </a:cubicBezTo>
                      <a:cubicBezTo>
                        <a:pt x="373" y="2037"/>
                        <a:pt x="295" y="2005"/>
                        <a:pt x="244" y="2004"/>
                      </a:cubicBezTo>
                      <a:cubicBezTo>
                        <a:pt x="193" y="2003"/>
                        <a:pt x="128" y="2042"/>
                        <a:pt x="96" y="2016"/>
                      </a:cubicBezTo>
                      <a:cubicBezTo>
                        <a:pt x="64" y="1990"/>
                        <a:pt x="55" y="1955"/>
                        <a:pt x="54" y="1845"/>
                      </a:cubicBezTo>
                      <a:cubicBezTo>
                        <a:pt x="53" y="1735"/>
                        <a:pt x="82" y="1567"/>
                        <a:pt x="88" y="1356"/>
                      </a:cubicBezTo>
                      <a:cubicBezTo>
                        <a:pt x="94" y="1145"/>
                        <a:pt x="93" y="806"/>
                        <a:pt x="92" y="580"/>
                      </a:cubicBezTo>
                      <a:cubicBezTo>
                        <a:pt x="91" y="354"/>
                        <a:pt x="93" y="97"/>
                        <a:pt x="84" y="0"/>
                      </a:cubicBezTo>
                      <a:lnTo>
                        <a:pt x="40" y="0"/>
                      </a:lnTo>
                      <a:close/>
                    </a:path>
                  </a:pathLst>
                </a:custGeom>
                <a:solidFill>
                  <a:schemeClr val="accent2"/>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sp>
              <p:nvSpPr>
                <p:cNvPr id="85" name="Freeform 112"/>
                <p:cNvSpPr>
                  <a:spLocks/>
                </p:cNvSpPr>
                <p:nvPr/>
              </p:nvSpPr>
              <p:spPr bwMode="hidden">
                <a:xfrm>
                  <a:off x="686" y="2115"/>
                  <a:ext cx="110" cy="2203"/>
                </a:xfrm>
                <a:custGeom>
                  <a:avLst/>
                  <a:gdLst>
                    <a:gd name="T0" fmla="*/ 27 w 110"/>
                    <a:gd name="T1" fmla="*/ 643 h 2131"/>
                    <a:gd name="T2" fmla="*/ 23 w 110"/>
                    <a:gd name="T3" fmla="*/ 293 h 2131"/>
                    <a:gd name="T4" fmla="*/ 11 w 110"/>
                    <a:gd name="T5" fmla="*/ 109 h 2131"/>
                    <a:gd name="T6" fmla="*/ 3 w 110"/>
                    <a:gd name="T7" fmla="*/ 38 h 2131"/>
                    <a:gd name="T8" fmla="*/ 31 w 110"/>
                    <a:gd name="T9" fmla="*/ 5 h 2131"/>
                    <a:gd name="T10" fmla="*/ 83 w 110"/>
                    <a:gd name="T11" fmla="*/ 5 h 2131"/>
                    <a:gd name="T12" fmla="*/ 103 w 110"/>
                    <a:gd name="T13" fmla="*/ 42 h 2131"/>
                    <a:gd name="T14" fmla="*/ 107 w 110"/>
                    <a:gd name="T15" fmla="*/ 179 h 2131"/>
                    <a:gd name="T16" fmla="*/ 87 w 110"/>
                    <a:gd name="T17" fmla="*/ 497 h 2131"/>
                    <a:gd name="T18" fmla="*/ 87 w 110"/>
                    <a:gd name="T19" fmla="*/ 1151 h 2131"/>
                    <a:gd name="T20" fmla="*/ 79 w 110"/>
                    <a:gd name="T21" fmla="*/ 2173 h 2131"/>
                    <a:gd name="T22" fmla="*/ 87 w 110"/>
                    <a:gd name="T23" fmla="*/ 2757 h 2131"/>
                    <a:gd name="T24" fmla="*/ 79 w 110"/>
                    <a:gd name="T25" fmla="*/ 2871 h 2131"/>
                    <a:gd name="T26" fmla="*/ 39 w 110"/>
                    <a:gd name="T27" fmla="*/ 2871 h 2131"/>
                    <a:gd name="T28" fmla="*/ 39 w 110"/>
                    <a:gd name="T29" fmla="*/ 1996 h 2131"/>
                    <a:gd name="T30" fmla="*/ 27 w 110"/>
                    <a:gd name="T31" fmla="*/ 643 h 213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10" h="2131">
                      <a:moveTo>
                        <a:pt x="27" y="477"/>
                      </a:moveTo>
                      <a:cubicBezTo>
                        <a:pt x="24" y="266"/>
                        <a:pt x="26" y="283"/>
                        <a:pt x="23" y="217"/>
                      </a:cubicBezTo>
                      <a:cubicBezTo>
                        <a:pt x="20" y="151"/>
                        <a:pt x="14" y="112"/>
                        <a:pt x="11" y="81"/>
                      </a:cubicBezTo>
                      <a:cubicBezTo>
                        <a:pt x="8" y="50"/>
                        <a:pt x="0" y="42"/>
                        <a:pt x="3" y="29"/>
                      </a:cubicBezTo>
                      <a:cubicBezTo>
                        <a:pt x="6" y="16"/>
                        <a:pt x="18" y="9"/>
                        <a:pt x="31" y="5"/>
                      </a:cubicBezTo>
                      <a:cubicBezTo>
                        <a:pt x="44" y="1"/>
                        <a:pt x="71" y="0"/>
                        <a:pt x="83" y="5"/>
                      </a:cubicBezTo>
                      <a:cubicBezTo>
                        <a:pt x="95" y="10"/>
                        <a:pt x="99" y="12"/>
                        <a:pt x="103" y="33"/>
                      </a:cubicBezTo>
                      <a:cubicBezTo>
                        <a:pt x="107" y="54"/>
                        <a:pt x="110" y="77"/>
                        <a:pt x="107" y="133"/>
                      </a:cubicBezTo>
                      <a:cubicBezTo>
                        <a:pt x="104" y="189"/>
                        <a:pt x="90" y="249"/>
                        <a:pt x="87" y="369"/>
                      </a:cubicBezTo>
                      <a:cubicBezTo>
                        <a:pt x="84" y="489"/>
                        <a:pt x="88" y="646"/>
                        <a:pt x="87" y="853"/>
                      </a:cubicBezTo>
                      <a:cubicBezTo>
                        <a:pt x="86" y="1060"/>
                        <a:pt x="79" y="1414"/>
                        <a:pt x="79" y="1613"/>
                      </a:cubicBezTo>
                      <a:cubicBezTo>
                        <a:pt x="79" y="1812"/>
                        <a:pt x="87" y="1959"/>
                        <a:pt x="87" y="2045"/>
                      </a:cubicBezTo>
                      <a:cubicBezTo>
                        <a:pt x="87" y="2131"/>
                        <a:pt x="87" y="2115"/>
                        <a:pt x="79" y="2129"/>
                      </a:cubicBezTo>
                      <a:lnTo>
                        <a:pt x="39" y="2129"/>
                      </a:lnTo>
                      <a:cubicBezTo>
                        <a:pt x="32" y="2021"/>
                        <a:pt x="42" y="1757"/>
                        <a:pt x="39" y="1481"/>
                      </a:cubicBezTo>
                      <a:cubicBezTo>
                        <a:pt x="36" y="1205"/>
                        <a:pt x="30" y="688"/>
                        <a:pt x="27" y="477"/>
                      </a:cubicBezTo>
                      <a:close/>
                    </a:path>
                  </a:pathLst>
                </a:custGeom>
                <a:solidFill>
                  <a:schemeClr val="accent2"/>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grpSp>
          <p:grpSp>
            <p:nvGrpSpPr>
              <p:cNvPr id="11" name="Group 113"/>
              <p:cNvGrpSpPr>
                <a:grpSpLocks/>
              </p:cNvGrpSpPr>
              <p:nvPr/>
            </p:nvGrpSpPr>
            <p:grpSpPr bwMode="auto">
              <a:xfrm flipV="1">
                <a:off x="2866" y="-3"/>
                <a:ext cx="396" cy="4318"/>
                <a:chOff x="2971" y="-3"/>
                <a:chExt cx="493" cy="4325"/>
              </a:xfrm>
            </p:grpSpPr>
            <p:sp>
              <p:nvSpPr>
                <p:cNvPr id="82" name="Freeform 114"/>
                <p:cNvSpPr>
                  <a:spLocks/>
                </p:cNvSpPr>
                <p:nvPr/>
              </p:nvSpPr>
              <p:spPr bwMode="hidden">
                <a:xfrm>
                  <a:off x="2971" y="-3"/>
                  <a:ext cx="493" cy="4323"/>
                </a:xfrm>
                <a:custGeom>
                  <a:avLst/>
                  <a:gdLst>
                    <a:gd name="T0" fmla="*/ 40 w 493"/>
                    <a:gd name="T1" fmla="*/ 7 h 4323"/>
                    <a:gd name="T2" fmla="*/ 44 w 493"/>
                    <a:gd name="T3" fmla="*/ 1111 h 4323"/>
                    <a:gd name="T4" fmla="*/ 6 w 493"/>
                    <a:gd name="T5" fmla="*/ 1852 h 4323"/>
                    <a:gd name="T6" fmla="*/ 6 w 493"/>
                    <a:gd name="T7" fmla="*/ 1989 h 4323"/>
                    <a:gd name="T8" fmla="*/ 20 w 493"/>
                    <a:gd name="T9" fmla="*/ 2031 h 4323"/>
                    <a:gd name="T10" fmla="*/ 24 w 493"/>
                    <a:gd name="T11" fmla="*/ 2075 h 4323"/>
                    <a:gd name="T12" fmla="*/ 6 w 493"/>
                    <a:gd name="T13" fmla="*/ 2126 h 4323"/>
                    <a:gd name="T14" fmla="*/ 6 w 493"/>
                    <a:gd name="T15" fmla="*/ 2217 h 4323"/>
                    <a:gd name="T16" fmla="*/ 28 w 493"/>
                    <a:gd name="T17" fmla="*/ 2471 h 4323"/>
                    <a:gd name="T18" fmla="*/ 24 w 493"/>
                    <a:gd name="T19" fmla="*/ 3051 h 4323"/>
                    <a:gd name="T20" fmla="*/ 28 w 493"/>
                    <a:gd name="T21" fmla="*/ 4323 h 4323"/>
                    <a:gd name="T22" fmla="*/ 80 w 493"/>
                    <a:gd name="T23" fmla="*/ 4319 h 4323"/>
                    <a:gd name="T24" fmla="*/ 88 w 493"/>
                    <a:gd name="T25" fmla="*/ 3295 h 4323"/>
                    <a:gd name="T26" fmla="*/ 84 w 493"/>
                    <a:gd name="T27" fmla="*/ 2423 h 4323"/>
                    <a:gd name="T28" fmla="*/ 60 w 493"/>
                    <a:gd name="T29" fmla="*/ 2215 h 4323"/>
                    <a:gd name="T30" fmla="*/ 92 w 493"/>
                    <a:gd name="T31" fmla="*/ 2107 h 4323"/>
                    <a:gd name="T32" fmla="*/ 240 w 493"/>
                    <a:gd name="T33" fmla="*/ 2091 h 4323"/>
                    <a:gd name="T34" fmla="*/ 384 w 493"/>
                    <a:gd name="T35" fmla="*/ 2091 h 4323"/>
                    <a:gd name="T36" fmla="*/ 428 w 493"/>
                    <a:gd name="T37" fmla="*/ 2135 h 4323"/>
                    <a:gd name="T38" fmla="*/ 424 w 493"/>
                    <a:gd name="T39" fmla="*/ 2243 h 4323"/>
                    <a:gd name="T40" fmla="*/ 420 w 493"/>
                    <a:gd name="T41" fmla="*/ 2351 h 4323"/>
                    <a:gd name="T42" fmla="*/ 408 w 493"/>
                    <a:gd name="T43" fmla="*/ 2503 h 4323"/>
                    <a:gd name="T44" fmla="*/ 395 w 493"/>
                    <a:gd name="T45" fmla="*/ 4320 h 4323"/>
                    <a:gd name="T46" fmla="*/ 476 w 493"/>
                    <a:gd name="T47" fmla="*/ 4317 h 4323"/>
                    <a:gd name="T48" fmla="*/ 459 w 493"/>
                    <a:gd name="T49" fmla="*/ 3621 h 4323"/>
                    <a:gd name="T50" fmla="*/ 468 w 493"/>
                    <a:gd name="T51" fmla="*/ 2479 h 4323"/>
                    <a:gd name="T52" fmla="*/ 493 w 493"/>
                    <a:gd name="T53" fmla="*/ 2172 h 4323"/>
                    <a:gd name="T54" fmla="*/ 468 w 493"/>
                    <a:gd name="T55" fmla="*/ 2055 h 4323"/>
                    <a:gd name="T56" fmla="*/ 487 w 493"/>
                    <a:gd name="T57" fmla="*/ 1989 h 4323"/>
                    <a:gd name="T58" fmla="*/ 487 w 493"/>
                    <a:gd name="T59" fmla="*/ 1807 h 4323"/>
                    <a:gd name="T60" fmla="*/ 456 w 493"/>
                    <a:gd name="T61" fmla="*/ 1031 h 4323"/>
                    <a:gd name="T62" fmla="*/ 472 w 493"/>
                    <a:gd name="T63" fmla="*/ 0 h 4323"/>
                    <a:gd name="T64" fmla="*/ 416 w 493"/>
                    <a:gd name="T65" fmla="*/ 3 h 4323"/>
                    <a:gd name="T66" fmla="*/ 412 w 493"/>
                    <a:gd name="T67" fmla="*/ 531 h 4323"/>
                    <a:gd name="T68" fmla="*/ 404 w 493"/>
                    <a:gd name="T69" fmla="*/ 927 h 4323"/>
                    <a:gd name="T70" fmla="*/ 420 w 493"/>
                    <a:gd name="T71" fmla="*/ 1599 h 4323"/>
                    <a:gd name="T72" fmla="*/ 436 w 493"/>
                    <a:gd name="T73" fmla="*/ 1963 h 4323"/>
                    <a:gd name="T74" fmla="*/ 400 w 493"/>
                    <a:gd name="T75" fmla="*/ 2031 h 4323"/>
                    <a:gd name="T76" fmla="*/ 244 w 493"/>
                    <a:gd name="T77" fmla="*/ 2011 h 4323"/>
                    <a:gd name="T78" fmla="*/ 96 w 493"/>
                    <a:gd name="T79" fmla="*/ 2023 h 4323"/>
                    <a:gd name="T80" fmla="*/ 54 w 493"/>
                    <a:gd name="T81" fmla="*/ 1852 h 4323"/>
                    <a:gd name="T82" fmla="*/ 88 w 493"/>
                    <a:gd name="T83" fmla="*/ 1363 h 4323"/>
                    <a:gd name="T84" fmla="*/ 92 w 493"/>
                    <a:gd name="T85" fmla="*/ 587 h 4323"/>
                    <a:gd name="T86" fmla="*/ 88 w 493"/>
                    <a:gd name="T87" fmla="*/ 3 h 4323"/>
                    <a:gd name="T88" fmla="*/ 40 w 493"/>
                    <a:gd name="T89" fmla="*/ 7 h 432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493" h="4323">
                      <a:moveTo>
                        <a:pt x="40" y="7"/>
                      </a:moveTo>
                      <a:cubicBezTo>
                        <a:pt x="33" y="192"/>
                        <a:pt x="50" y="804"/>
                        <a:pt x="44" y="1111"/>
                      </a:cubicBezTo>
                      <a:cubicBezTo>
                        <a:pt x="38" y="1418"/>
                        <a:pt x="12" y="1706"/>
                        <a:pt x="6" y="1852"/>
                      </a:cubicBezTo>
                      <a:cubicBezTo>
                        <a:pt x="0" y="1998"/>
                        <a:pt x="4" y="1959"/>
                        <a:pt x="6" y="1989"/>
                      </a:cubicBezTo>
                      <a:cubicBezTo>
                        <a:pt x="8" y="2019"/>
                        <a:pt x="17" y="2017"/>
                        <a:pt x="20" y="2031"/>
                      </a:cubicBezTo>
                      <a:cubicBezTo>
                        <a:pt x="23" y="2045"/>
                        <a:pt x="26" y="2059"/>
                        <a:pt x="24" y="2075"/>
                      </a:cubicBezTo>
                      <a:cubicBezTo>
                        <a:pt x="22" y="2091"/>
                        <a:pt x="9" y="2102"/>
                        <a:pt x="6" y="2126"/>
                      </a:cubicBezTo>
                      <a:cubicBezTo>
                        <a:pt x="3" y="2150"/>
                        <a:pt x="2" y="2160"/>
                        <a:pt x="6" y="2217"/>
                      </a:cubicBezTo>
                      <a:cubicBezTo>
                        <a:pt x="10" y="2274"/>
                        <a:pt x="25" y="2332"/>
                        <a:pt x="28" y="2471"/>
                      </a:cubicBezTo>
                      <a:cubicBezTo>
                        <a:pt x="31" y="2610"/>
                        <a:pt x="24" y="2742"/>
                        <a:pt x="24" y="3051"/>
                      </a:cubicBezTo>
                      <a:cubicBezTo>
                        <a:pt x="24" y="3360"/>
                        <a:pt x="19" y="4112"/>
                        <a:pt x="28" y="4323"/>
                      </a:cubicBezTo>
                      <a:lnTo>
                        <a:pt x="80" y="4319"/>
                      </a:lnTo>
                      <a:cubicBezTo>
                        <a:pt x="90" y="4148"/>
                        <a:pt x="87" y="3611"/>
                        <a:pt x="88" y="3295"/>
                      </a:cubicBezTo>
                      <a:cubicBezTo>
                        <a:pt x="89" y="2979"/>
                        <a:pt x="89" y="2603"/>
                        <a:pt x="84" y="2423"/>
                      </a:cubicBezTo>
                      <a:cubicBezTo>
                        <a:pt x="92" y="2347"/>
                        <a:pt x="69" y="2269"/>
                        <a:pt x="60" y="2215"/>
                      </a:cubicBezTo>
                      <a:cubicBezTo>
                        <a:pt x="52" y="2155"/>
                        <a:pt x="48" y="2117"/>
                        <a:pt x="92" y="2107"/>
                      </a:cubicBezTo>
                      <a:cubicBezTo>
                        <a:pt x="134" y="2093"/>
                        <a:pt x="190" y="2088"/>
                        <a:pt x="240" y="2091"/>
                      </a:cubicBezTo>
                      <a:cubicBezTo>
                        <a:pt x="289" y="2088"/>
                        <a:pt x="353" y="2084"/>
                        <a:pt x="384" y="2091"/>
                      </a:cubicBezTo>
                      <a:cubicBezTo>
                        <a:pt x="415" y="2098"/>
                        <a:pt x="421" y="2110"/>
                        <a:pt x="428" y="2135"/>
                      </a:cubicBezTo>
                      <a:cubicBezTo>
                        <a:pt x="435" y="2160"/>
                        <a:pt x="425" y="2207"/>
                        <a:pt x="424" y="2243"/>
                      </a:cubicBezTo>
                      <a:cubicBezTo>
                        <a:pt x="423" y="2279"/>
                        <a:pt x="423" y="2308"/>
                        <a:pt x="420" y="2351"/>
                      </a:cubicBezTo>
                      <a:cubicBezTo>
                        <a:pt x="411" y="2398"/>
                        <a:pt x="412" y="2175"/>
                        <a:pt x="408" y="2503"/>
                      </a:cubicBezTo>
                      <a:cubicBezTo>
                        <a:pt x="404" y="2831"/>
                        <a:pt x="384" y="4018"/>
                        <a:pt x="395" y="4320"/>
                      </a:cubicBezTo>
                      <a:lnTo>
                        <a:pt x="476" y="4317"/>
                      </a:lnTo>
                      <a:cubicBezTo>
                        <a:pt x="486" y="4201"/>
                        <a:pt x="460" y="3927"/>
                        <a:pt x="459" y="3621"/>
                      </a:cubicBezTo>
                      <a:cubicBezTo>
                        <a:pt x="458" y="3315"/>
                        <a:pt x="462" y="2720"/>
                        <a:pt x="468" y="2479"/>
                      </a:cubicBezTo>
                      <a:cubicBezTo>
                        <a:pt x="464" y="2335"/>
                        <a:pt x="493" y="2225"/>
                        <a:pt x="493" y="2172"/>
                      </a:cubicBezTo>
                      <a:cubicBezTo>
                        <a:pt x="493" y="2118"/>
                        <a:pt x="480" y="2107"/>
                        <a:pt x="468" y="2055"/>
                      </a:cubicBezTo>
                      <a:cubicBezTo>
                        <a:pt x="490" y="2034"/>
                        <a:pt x="484" y="2030"/>
                        <a:pt x="487" y="1989"/>
                      </a:cubicBezTo>
                      <a:cubicBezTo>
                        <a:pt x="490" y="1948"/>
                        <a:pt x="492" y="1967"/>
                        <a:pt x="487" y="1807"/>
                      </a:cubicBezTo>
                      <a:cubicBezTo>
                        <a:pt x="482" y="1647"/>
                        <a:pt x="458" y="1332"/>
                        <a:pt x="456" y="1031"/>
                      </a:cubicBezTo>
                      <a:cubicBezTo>
                        <a:pt x="454" y="730"/>
                        <a:pt x="479" y="171"/>
                        <a:pt x="472" y="0"/>
                      </a:cubicBezTo>
                      <a:lnTo>
                        <a:pt x="416" y="3"/>
                      </a:lnTo>
                      <a:cubicBezTo>
                        <a:pt x="406" y="91"/>
                        <a:pt x="414" y="377"/>
                        <a:pt x="412" y="531"/>
                      </a:cubicBezTo>
                      <a:cubicBezTo>
                        <a:pt x="410" y="685"/>
                        <a:pt x="403" y="749"/>
                        <a:pt x="404" y="927"/>
                      </a:cubicBezTo>
                      <a:cubicBezTo>
                        <a:pt x="405" y="1105"/>
                        <a:pt x="415" y="1426"/>
                        <a:pt x="420" y="1599"/>
                      </a:cubicBezTo>
                      <a:cubicBezTo>
                        <a:pt x="425" y="1772"/>
                        <a:pt x="439" y="1891"/>
                        <a:pt x="436" y="1963"/>
                      </a:cubicBezTo>
                      <a:cubicBezTo>
                        <a:pt x="432" y="1987"/>
                        <a:pt x="441" y="2024"/>
                        <a:pt x="400" y="2031"/>
                      </a:cubicBezTo>
                      <a:cubicBezTo>
                        <a:pt x="373" y="2044"/>
                        <a:pt x="295" y="2012"/>
                        <a:pt x="244" y="2011"/>
                      </a:cubicBezTo>
                      <a:cubicBezTo>
                        <a:pt x="193" y="2010"/>
                        <a:pt x="128" y="2049"/>
                        <a:pt x="96" y="2023"/>
                      </a:cubicBezTo>
                      <a:cubicBezTo>
                        <a:pt x="64" y="1997"/>
                        <a:pt x="55" y="1962"/>
                        <a:pt x="54" y="1852"/>
                      </a:cubicBezTo>
                      <a:cubicBezTo>
                        <a:pt x="53" y="1742"/>
                        <a:pt x="82" y="1574"/>
                        <a:pt x="88" y="1363"/>
                      </a:cubicBezTo>
                      <a:cubicBezTo>
                        <a:pt x="94" y="1152"/>
                        <a:pt x="92" y="814"/>
                        <a:pt x="92" y="587"/>
                      </a:cubicBezTo>
                      <a:cubicBezTo>
                        <a:pt x="92" y="360"/>
                        <a:pt x="97" y="100"/>
                        <a:pt x="88" y="3"/>
                      </a:cubicBezTo>
                      <a:lnTo>
                        <a:pt x="40" y="7"/>
                      </a:lnTo>
                      <a:close/>
                    </a:path>
                  </a:pathLst>
                </a:custGeom>
                <a:solidFill>
                  <a:schemeClr val="accent2"/>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sp>
              <p:nvSpPr>
                <p:cNvPr id="83" name="Freeform 115"/>
                <p:cNvSpPr>
                  <a:spLocks/>
                </p:cNvSpPr>
                <p:nvPr/>
              </p:nvSpPr>
              <p:spPr bwMode="hidden">
                <a:xfrm>
                  <a:off x="3227" y="2119"/>
                  <a:ext cx="111" cy="2203"/>
                </a:xfrm>
                <a:custGeom>
                  <a:avLst/>
                  <a:gdLst>
                    <a:gd name="T0" fmla="*/ 27 w 110"/>
                    <a:gd name="T1" fmla="*/ 643 h 2131"/>
                    <a:gd name="T2" fmla="*/ 23 w 110"/>
                    <a:gd name="T3" fmla="*/ 293 h 2131"/>
                    <a:gd name="T4" fmla="*/ 11 w 110"/>
                    <a:gd name="T5" fmla="*/ 109 h 2131"/>
                    <a:gd name="T6" fmla="*/ 3 w 110"/>
                    <a:gd name="T7" fmla="*/ 38 h 2131"/>
                    <a:gd name="T8" fmla="*/ 31 w 110"/>
                    <a:gd name="T9" fmla="*/ 5 h 2131"/>
                    <a:gd name="T10" fmla="*/ 92 w 110"/>
                    <a:gd name="T11" fmla="*/ 5 h 2131"/>
                    <a:gd name="T12" fmla="*/ 112 w 110"/>
                    <a:gd name="T13" fmla="*/ 42 h 2131"/>
                    <a:gd name="T14" fmla="*/ 116 w 110"/>
                    <a:gd name="T15" fmla="*/ 179 h 2131"/>
                    <a:gd name="T16" fmla="*/ 96 w 110"/>
                    <a:gd name="T17" fmla="*/ 497 h 2131"/>
                    <a:gd name="T18" fmla="*/ 96 w 110"/>
                    <a:gd name="T19" fmla="*/ 1151 h 2131"/>
                    <a:gd name="T20" fmla="*/ 88 w 110"/>
                    <a:gd name="T21" fmla="*/ 2173 h 2131"/>
                    <a:gd name="T22" fmla="*/ 96 w 110"/>
                    <a:gd name="T23" fmla="*/ 2757 h 2131"/>
                    <a:gd name="T24" fmla="*/ 88 w 110"/>
                    <a:gd name="T25" fmla="*/ 2871 h 2131"/>
                    <a:gd name="T26" fmla="*/ 39 w 110"/>
                    <a:gd name="T27" fmla="*/ 2871 h 2131"/>
                    <a:gd name="T28" fmla="*/ 39 w 110"/>
                    <a:gd name="T29" fmla="*/ 1996 h 2131"/>
                    <a:gd name="T30" fmla="*/ 27 w 110"/>
                    <a:gd name="T31" fmla="*/ 643 h 213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10" h="2131">
                      <a:moveTo>
                        <a:pt x="27" y="477"/>
                      </a:moveTo>
                      <a:cubicBezTo>
                        <a:pt x="24" y="266"/>
                        <a:pt x="26" y="283"/>
                        <a:pt x="23" y="217"/>
                      </a:cubicBezTo>
                      <a:cubicBezTo>
                        <a:pt x="20" y="151"/>
                        <a:pt x="14" y="112"/>
                        <a:pt x="11" y="81"/>
                      </a:cubicBezTo>
                      <a:cubicBezTo>
                        <a:pt x="8" y="50"/>
                        <a:pt x="0" y="42"/>
                        <a:pt x="3" y="29"/>
                      </a:cubicBezTo>
                      <a:cubicBezTo>
                        <a:pt x="6" y="16"/>
                        <a:pt x="18" y="9"/>
                        <a:pt x="31" y="5"/>
                      </a:cubicBezTo>
                      <a:cubicBezTo>
                        <a:pt x="44" y="1"/>
                        <a:pt x="71" y="0"/>
                        <a:pt x="83" y="5"/>
                      </a:cubicBezTo>
                      <a:cubicBezTo>
                        <a:pt x="95" y="10"/>
                        <a:pt x="99" y="12"/>
                        <a:pt x="103" y="33"/>
                      </a:cubicBezTo>
                      <a:cubicBezTo>
                        <a:pt x="107" y="54"/>
                        <a:pt x="110" y="77"/>
                        <a:pt x="107" y="133"/>
                      </a:cubicBezTo>
                      <a:cubicBezTo>
                        <a:pt x="104" y="189"/>
                        <a:pt x="90" y="249"/>
                        <a:pt x="87" y="369"/>
                      </a:cubicBezTo>
                      <a:cubicBezTo>
                        <a:pt x="84" y="489"/>
                        <a:pt x="88" y="646"/>
                        <a:pt x="87" y="853"/>
                      </a:cubicBezTo>
                      <a:cubicBezTo>
                        <a:pt x="86" y="1060"/>
                        <a:pt x="79" y="1414"/>
                        <a:pt x="79" y="1613"/>
                      </a:cubicBezTo>
                      <a:cubicBezTo>
                        <a:pt x="79" y="1812"/>
                        <a:pt x="87" y="1959"/>
                        <a:pt x="87" y="2045"/>
                      </a:cubicBezTo>
                      <a:cubicBezTo>
                        <a:pt x="87" y="2131"/>
                        <a:pt x="87" y="2115"/>
                        <a:pt x="79" y="2129"/>
                      </a:cubicBezTo>
                      <a:lnTo>
                        <a:pt x="39" y="2129"/>
                      </a:lnTo>
                      <a:cubicBezTo>
                        <a:pt x="32" y="2021"/>
                        <a:pt x="42" y="1757"/>
                        <a:pt x="39" y="1481"/>
                      </a:cubicBezTo>
                      <a:cubicBezTo>
                        <a:pt x="36" y="1205"/>
                        <a:pt x="30" y="688"/>
                        <a:pt x="27" y="477"/>
                      </a:cubicBezTo>
                      <a:close/>
                    </a:path>
                  </a:pathLst>
                </a:custGeom>
                <a:solidFill>
                  <a:schemeClr val="accent2"/>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grpSp>
          <p:sp>
            <p:nvSpPr>
              <p:cNvPr id="12" name="Freeform 116"/>
              <p:cNvSpPr>
                <a:spLocks/>
              </p:cNvSpPr>
              <p:nvPr/>
            </p:nvSpPr>
            <p:spPr bwMode="hidden">
              <a:xfrm rot="2199825" flipH="1">
                <a:off x="2185" y="2464"/>
                <a:ext cx="479" cy="950"/>
              </a:xfrm>
              <a:custGeom>
                <a:avLst/>
                <a:gdLst>
                  <a:gd name="T0" fmla="*/ 0 w 1456"/>
                  <a:gd name="T1" fmla="*/ 0 h 2088"/>
                  <a:gd name="T2" fmla="*/ 0 w 1456"/>
                  <a:gd name="T3" fmla="*/ 0 h 2088"/>
                  <a:gd name="T4" fmla="*/ 0 w 1456"/>
                  <a:gd name="T5" fmla="*/ 1 h 2088"/>
                  <a:gd name="T6" fmla="*/ 0 w 1456"/>
                  <a:gd name="T7" fmla="*/ 2 h 2088"/>
                  <a:gd name="T8" fmla="*/ 0 w 1456"/>
                  <a:gd name="T9" fmla="*/ 2 h 2088"/>
                  <a:gd name="T10" fmla="*/ 0 w 1456"/>
                  <a:gd name="T11" fmla="*/ 1 h 2088"/>
                  <a:gd name="T12" fmla="*/ 0 w 1456"/>
                  <a:gd name="T13" fmla="*/ 0 h 2088"/>
                  <a:gd name="T14" fmla="*/ 0 w 1456"/>
                  <a:gd name="T15" fmla="*/ 0 h 2088"/>
                  <a:gd name="T16" fmla="*/ 0 w 1456"/>
                  <a:gd name="T17" fmla="*/ 0 h 2088"/>
                  <a:gd name="T18" fmla="*/ 0 w 1456"/>
                  <a:gd name="T19" fmla="*/ 0 h 2088"/>
                  <a:gd name="T20" fmla="*/ 0 w 1456"/>
                  <a:gd name="T21" fmla="*/ 1 h 2088"/>
                  <a:gd name="T22" fmla="*/ 0 w 1456"/>
                  <a:gd name="T23" fmla="*/ 1 h 2088"/>
                  <a:gd name="T24" fmla="*/ 0 w 1456"/>
                  <a:gd name="T25" fmla="*/ 2 h 2088"/>
                  <a:gd name="T26" fmla="*/ 0 w 1456"/>
                  <a:gd name="T27" fmla="*/ 2 h 2088"/>
                  <a:gd name="T28" fmla="*/ 0 w 1456"/>
                  <a:gd name="T29" fmla="*/ 1 h 2088"/>
                  <a:gd name="T30" fmla="*/ 0 w 1456"/>
                  <a:gd name="T31" fmla="*/ 1 h 2088"/>
                  <a:gd name="T32" fmla="*/ 0 w 1456"/>
                  <a:gd name="T33" fmla="*/ 0 h 2088"/>
                  <a:gd name="T34" fmla="*/ 0 w 1456"/>
                  <a:gd name="T35" fmla="*/ 0 h 2088"/>
                  <a:gd name="T36" fmla="*/ 0 w 1456"/>
                  <a:gd name="T37" fmla="*/ 0 h 208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456" h="2088">
                    <a:moveTo>
                      <a:pt x="184" y="48"/>
                    </a:moveTo>
                    <a:cubicBezTo>
                      <a:pt x="288" y="48"/>
                      <a:pt x="480" y="0"/>
                      <a:pt x="664" y="192"/>
                    </a:cubicBezTo>
                    <a:cubicBezTo>
                      <a:pt x="848" y="384"/>
                      <a:pt x="1160" y="904"/>
                      <a:pt x="1288" y="1200"/>
                    </a:cubicBezTo>
                    <a:cubicBezTo>
                      <a:pt x="1416" y="1496"/>
                      <a:pt x="1416" y="1848"/>
                      <a:pt x="1432" y="1968"/>
                    </a:cubicBezTo>
                    <a:cubicBezTo>
                      <a:pt x="1448" y="2088"/>
                      <a:pt x="1456" y="2048"/>
                      <a:pt x="1384" y="1920"/>
                    </a:cubicBezTo>
                    <a:cubicBezTo>
                      <a:pt x="1312" y="1792"/>
                      <a:pt x="1128" y="1424"/>
                      <a:pt x="1000" y="1200"/>
                    </a:cubicBezTo>
                    <a:cubicBezTo>
                      <a:pt x="872" y="976"/>
                      <a:pt x="736" y="736"/>
                      <a:pt x="616" y="576"/>
                    </a:cubicBezTo>
                    <a:cubicBezTo>
                      <a:pt x="496" y="416"/>
                      <a:pt x="344" y="288"/>
                      <a:pt x="280" y="240"/>
                    </a:cubicBezTo>
                    <a:cubicBezTo>
                      <a:pt x="216" y="192"/>
                      <a:pt x="200" y="240"/>
                      <a:pt x="232" y="288"/>
                    </a:cubicBezTo>
                    <a:cubicBezTo>
                      <a:pt x="264" y="336"/>
                      <a:pt x="384" y="416"/>
                      <a:pt x="472" y="528"/>
                    </a:cubicBezTo>
                    <a:cubicBezTo>
                      <a:pt x="560" y="640"/>
                      <a:pt x="648" y="776"/>
                      <a:pt x="760" y="960"/>
                    </a:cubicBezTo>
                    <a:cubicBezTo>
                      <a:pt x="872" y="1144"/>
                      <a:pt x="1040" y="1456"/>
                      <a:pt x="1144" y="1632"/>
                    </a:cubicBezTo>
                    <a:cubicBezTo>
                      <a:pt x="1248" y="1808"/>
                      <a:pt x="1352" y="1952"/>
                      <a:pt x="1384" y="2016"/>
                    </a:cubicBezTo>
                    <a:cubicBezTo>
                      <a:pt x="1416" y="2080"/>
                      <a:pt x="1384" y="2048"/>
                      <a:pt x="1336" y="2016"/>
                    </a:cubicBezTo>
                    <a:cubicBezTo>
                      <a:pt x="1288" y="1984"/>
                      <a:pt x="1224" y="1944"/>
                      <a:pt x="1096" y="1824"/>
                    </a:cubicBezTo>
                    <a:cubicBezTo>
                      <a:pt x="968" y="1704"/>
                      <a:pt x="736" y="1504"/>
                      <a:pt x="568" y="1296"/>
                    </a:cubicBezTo>
                    <a:cubicBezTo>
                      <a:pt x="400" y="1088"/>
                      <a:pt x="176" y="760"/>
                      <a:pt x="88" y="576"/>
                    </a:cubicBezTo>
                    <a:cubicBezTo>
                      <a:pt x="0" y="392"/>
                      <a:pt x="24" y="280"/>
                      <a:pt x="40" y="192"/>
                    </a:cubicBezTo>
                    <a:cubicBezTo>
                      <a:pt x="56" y="104"/>
                      <a:pt x="80" y="48"/>
                      <a:pt x="184" y="48"/>
                    </a:cubicBezTo>
                    <a:close/>
                  </a:path>
                </a:pathLst>
              </a:custGeom>
              <a:solidFill>
                <a:schemeClr val="accent2">
                  <a:alpha val="50195"/>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sp>
            <p:nvSpPr>
              <p:cNvPr id="13" name="Freeform 117"/>
              <p:cNvSpPr>
                <a:spLocks/>
              </p:cNvSpPr>
              <p:nvPr/>
            </p:nvSpPr>
            <p:spPr bwMode="hidden">
              <a:xfrm rot="21428822" flipH="1">
                <a:off x="2294" y="2929"/>
                <a:ext cx="706" cy="1014"/>
              </a:xfrm>
              <a:custGeom>
                <a:avLst/>
                <a:gdLst>
                  <a:gd name="T0" fmla="*/ 0 w 1456"/>
                  <a:gd name="T1" fmla="*/ 0 h 2088"/>
                  <a:gd name="T2" fmla="*/ 1 w 1456"/>
                  <a:gd name="T3" fmla="*/ 0 h 2088"/>
                  <a:gd name="T4" fmla="*/ 2 w 1456"/>
                  <a:gd name="T5" fmla="*/ 2 h 2088"/>
                  <a:gd name="T6" fmla="*/ 2 w 1456"/>
                  <a:gd name="T7" fmla="*/ 3 h 2088"/>
                  <a:gd name="T8" fmla="*/ 2 w 1456"/>
                  <a:gd name="T9" fmla="*/ 3 h 2088"/>
                  <a:gd name="T10" fmla="*/ 1 w 1456"/>
                  <a:gd name="T11" fmla="*/ 2 h 2088"/>
                  <a:gd name="T12" fmla="*/ 1 w 1456"/>
                  <a:gd name="T13" fmla="*/ 1 h 2088"/>
                  <a:gd name="T14" fmla="*/ 0 w 1456"/>
                  <a:gd name="T15" fmla="*/ 0 h 2088"/>
                  <a:gd name="T16" fmla="*/ 0 w 1456"/>
                  <a:gd name="T17" fmla="*/ 0 h 2088"/>
                  <a:gd name="T18" fmla="*/ 0 w 1456"/>
                  <a:gd name="T19" fmla="*/ 0 h 2088"/>
                  <a:gd name="T20" fmla="*/ 1 w 1456"/>
                  <a:gd name="T21" fmla="*/ 1 h 2088"/>
                  <a:gd name="T22" fmla="*/ 1 w 1456"/>
                  <a:gd name="T23" fmla="*/ 2 h 2088"/>
                  <a:gd name="T24" fmla="*/ 2 w 1456"/>
                  <a:gd name="T25" fmla="*/ 3 h 2088"/>
                  <a:gd name="T26" fmla="*/ 2 w 1456"/>
                  <a:gd name="T27" fmla="*/ 3 h 2088"/>
                  <a:gd name="T28" fmla="*/ 1 w 1456"/>
                  <a:gd name="T29" fmla="*/ 3 h 2088"/>
                  <a:gd name="T30" fmla="*/ 0 w 1456"/>
                  <a:gd name="T31" fmla="*/ 2 h 2088"/>
                  <a:gd name="T32" fmla="*/ 0 w 1456"/>
                  <a:gd name="T33" fmla="*/ 1 h 2088"/>
                  <a:gd name="T34" fmla="*/ 0 w 1456"/>
                  <a:gd name="T35" fmla="*/ 0 h 2088"/>
                  <a:gd name="T36" fmla="*/ 0 w 1456"/>
                  <a:gd name="T37" fmla="*/ 0 h 208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456" h="2088">
                    <a:moveTo>
                      <a:pt x="184" y="48"/>
                    </a:moveTo>
                    <a:cubicBezTo>
                      <a:pt x="288" y="48"/>
                      <a:pt x="480" y="0"/>
                      <a:pt x="664" y="192"/>
                    </a:cubicBezTo>
                    <a:cubicBezTo>
                      <a:pt x="848" y="384"/>
                      <a:pt x="1160" y="904"/>
                      <a:pt x="1288" y="1200"/>
                    </a:cubicBezTo>
                    <a:cubicBezTo>
                      <a:pt x="1416" y="1496"/>
                      <a:pt x="1416" y="1848"/>
                      <a:pt x="1432" y="1968"/>
                    </a:cubicBezTo>
                    <a:cubicBezTo>
                      <a:pt x="1448" y="2088"/>
                      <a:pt x="1456" y="2048"/>
                      <a:pt x="1384" y="1920"/>
                    </a:cubicBezTo>
                    <a:cubicBezTo>
                      <a:pt x="1312" y="1792"/>
                      <a:pt x="1128" y="1424"/>
                      <a:pt x="1000" y="1200"/>
                    </a:cubicBezTo>
                    <a:cubicBezTo>
                      <a:pt x="872" y="976"/>
                      <a:pt x="736" y="736"/>
                      <a:pt x="616" y="576"/>
                    </a:cubicBezTo>
                    <a:cubicBezTo>
                      <a:pt x="496" y="416"/>
                      <a:pt x="344" y="288"/>
                      <a:pt x="280" y="240"/>
                    </a:cubicBezTo>
                    <a:cubicBezTo>
                      <a:pt x="216" y="192"/>
                      <a:pt x="200" y="240"/>
                      <a:pt x="232" y="288"/>
                    </a:cubicBezTo>
                    <a:cubicBezTo>
                      <a:pt x="264" y="336"/>
                      <a:pt x="384" y="416"/>
                      <a:pt x="472" y="528"/>
                    </a:cubicBezTo>
                    <a:cubicBezTo>
                      <a:pt x="560" y="640"/>
                      <a:pt x="648" y="776"/>
                      <a:pt x="760" y="960"/>
                    </a:cubicBezTo>
                    <a:cubicBezTo>
                      <a:pt x="872" y="1144"/>
                      <a:pt x="1040" y="1456"/>
                      <a:pt x="1144" y="1632"/>
                    </a:cubicBezTo>
                    <a:cubicBezTo>
                      <a:pt x="1248" y="1808"/>
                      <a:pt x="1352" y="1952"/>
                      <a:pt x="1384" y="2016"/>
                    </a:cubicBezTo>
                    <a:cubicBezTo>
                      <a:pt x="1416" y="2080"/>
                      <a:pt x="1384" y="2048"/>
                      <a:pt x="1336" y="2016"/>
                    </a:cubicBezTo>
                    <a:cubicBezTo>
                      <a:pt x="1288" y="1984"/>
                      <a:pt x="1224" y="1944"/>
                      <a:pt x="1096" y="1824"/>
                    </a:cubicBezTo>
                    <a:cubicBezTo>
                      <a:pt x="968" y="1704"/>
                      <a:pt x="736" y="1504"/>
                      <a:pt x="568" y="1296"/>
                    </a:cubicBezTo>
                    <a:cubicBezTo>
                      <a:pt x="400" y="1088"/>
                      <a:pt x="176" y="760"/>
                      <a:pt x="88" y="576"/>
                    </a:cubicBezTo>
                    <a:cubicBezTo>
                      <a:pt x="0" y="392"/>
                      <a:pt x="24" y="280"/>
                      <a:pt x="40" y="192"/>
                    </a:cubicBezTo>
                    <a:cubicBezTo>
                      <a:pt x="56" y="104"/>
                      <a:pt x="80" y="48"/>
                      <a:pt x="184" y="4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sp>
            <p:nvSpPr>
              <p:cNvPr id="14" name="Freeform 118"/>
              <p:cNvSpPr>
                <a:spLocks/>
              </p:cNvSpPr>
              <p:nvPr/>
            </p:nvSpPr>
            <p:spPr bwMode="hidden">
              <a:xfrm>
                <a:off x="3188" y="2454"/>
                <a:ext cx="978" cy="332"/>
              </a:xfrm>
              <a:custGeom>
                <a:avLst/>
                <a:gdLst>
                  <a:gd name="T0" fmla="*/ 0 w 2020"/>
                  <a:gd name="T1" fmla="*/ 0 h 688"/>
                  <a:gd name="T2" fmla="*/ 0 w 2020"/>
                  <a:gd name="T3" fmla="*/ 0 h 688"/>
                  <a:gd name="T4" fmla="*/ 0 w 2020"/>
                  <a:gd name="T5" fmla="*/ 0 h 688"/>
                  <a:gd name="T6" fmla="*/ 0 w 2020"/>
                  <a:gd name="T7" fmla="*/ 0 h 688"/>
                  <a:gd name="T8" fmla="*/ 1 w 2020"/>
                  <a:gd name="T9" fmla="*/ 0 h 688"/>
                  <a:gd name="T10" fmla="*/ 2 w 2020"/>
                  <a:gd name="T11" fmla="*/ 0 h 688"/>
                  <a:gd name="T12" fmla="*/ 3 w 2020"/>
                  <a:gd name="T13" fmla="*/ 0 h 688"/>
                  <a:gd name="T14" fmla="*/ 3 w 2020"/>
                  <a:gd name="T15" fmla="*/ 0 h 688"/>
                  <a:gd name="T16" fmla="*/ 2 w 2020"/>
                  <a:gd name="T17" fmla="*/ 0 h 688"/>
                  <a:gd name="T18" fmla="*/ 2 w 2020"/>
                  <a:gd name="T19" fmla="*/ 0 h 688"/>
                  <a:gd name="T20" fmla="*/ 1 w 2020"/>
                  <a:gd name="T21" fmla="*/ 0 h 688"/>
                  <a:gd name="T22" fmla="*/ 0 w 2020"/>
                  <a:gd name="T23" fmla="*/ 0 h 688"/>
                  <a:gd name="T24" fmla="*/ 0 w 2020"/>
                  <a:gd name="T25" fmla="*/ 0 h 688"/>
                  <a:gd name="T26" fmla="*/ 0 w 2020"/>
                  <a:gd name="T27" fmla="*/ 0 h 688"/>
                  <a:gd name="T28" fmla="*/ 0 w 2020"/>
                  <a:gd name="T29" fmla="*/ 0 h 688"/>
                  <a:gd name="T30" fmla="*/ 1 w 2020"/>
                  <a:gd name="T31" fmla="*/ 0 h 688"/>
                  <a:gd name="T32" fmla="*/ 2 w 2020"/>
                  <a:gd name="T33" fmla="*/ 0 h 688"/>
                  <a:gd name="T34" fmla="*/ 2 w 2020"/>
                  <a:gd name="T35" fmla="*/ 1 h 688"/>
                  <a:gd name="T36" fmla="*/ 2 w 2020"/>
                  <a:gd name="T37" fmla="*/ 1 h 688"/>
                  <a:gd name="T38" fmla="*/ 1 w 2020"/>
                  <a:gd name="T39" fmla="*/ 1 h 688"/>
                  <a:gd name="T40" fmla="*/ 0 w 2020"/>
                  <a:gd name="T41" fmla="*/ 0 h 68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020" h="688">
                    <a:moveTo>
                      <a:pt x="96" y="464"/>
                    </a:moveTo>
                    <a:cubicBezTo>
                      <a:pt x="0" y="416"/>
                      <a:pt x="48" y="408"/>
                      <a:pt x="48" y="368"/>
                    </a:cubicBezTo>
                    <a:cubicBezTo>
                      <a:pt x="48" y="328"/>
                      <a:pt x="40" y="280"/>
                      <a:pt x="96" y="224"/>
                    </a:cubicBezTo>
                    <a:cubicBezTo>
                      <a:pt x="152" y="168"/>
                      <a:pt x="240" y="64"/>
                      <a:pt x="384" y="32"/>
                    </a:cubicBezTo>
                    <a:cubicBezTo>
                      <a:pt x="528" y="0"/>
                      <a:pt x="760" y="0"/>
                      <a:pt x="960" y="32"/>
                    </a:cubicBezTo>
                    <a:cubicBezTo>
                      <a:pt x="1160" y="64"/>
                      <a:pt x="1424" y="160"/>
                      <a:pt x="1584" y="224"/>
                    </a:cubicBezTo>
                    <a:cubicBezTo>
                      <a:pt x="1744" y="288"/>
                      <a:pt x="1850" y="363"/>
                      <a:pt x="1920" y="416"/>
                    </a:cubicBezTo>
                    <a:cubicBezTo>
                      <a:pt x="1990" y="469"/>
                      <a:pt x="2020" y="520"/>
                      <a:pt x="2004" y="544"/>
                    </a:cubicBezTo>
                    <a:cubicBezTo>
                      <a:pt x="1988" y="568"/>
                      <a:pt x="1910" y="573"/>
                      <a:pt x="1824" y="560"/>
                    </a:cubicBezTo>
                    <a:cubicBezTo>
                      <a:pt x="1738" y="547"/>
                      <a:pt x="1632" y="504"/>
                      <a:pt x="1488" y="464"/>
                    </a:cubicBezTo>
                    <a:cubicBezTo>
                      <a:pt x="1344" y="424"/>
                      <a:pt x="1128" y="344"/>
                      <a:pt x="960" y="320"/>
                    </a:cubicBezTo>
                    <a:cubicBezTo>
                      <a:pt x="792" y="296"/>
                      <a:pt x="584" y="312"/>
                      <a:pt x="480" y="320"/>
                    </a:cubicBezTo>
                    <a:cubicBezTo>
                      <a:pt x="376" y="328"/>
                      <a:pt x="360" y="352"/>
                      <a:pt x="336" y="368"/>
                    </a:cubicBezTo>
                    <a:cubicBezTo>
                      <a:pt x="312" y="384"/>
                      <a:pt x="304" y="416"/>
                      <a:pt x="336" y="416"/>
                    </a:cubicBezTo>
                    <a:cubicBezTo>
                      <a:pt x="368" y="416"/>
                      <a:pt x="424" y="376"/>
                      <a:pt x="528" y="368"/>
                    </a:cubicBezTo>
                    <a:cubicBezTo>
                      <a:pt x="632" y="360"/>
                      <a:pt x="784" y="336"/>
                      <a:pt x="960" y="368"/>
                    </a:cubicBezTo>
                    <a:cubicBezTo>
                      <a:pt x="1136" y="400"/>
                      <a:pt x="1472" y="520"/>
                      <a:pt x="1584" y="560"/>
                    </a:cubicBezTo>
                    <a:cubicBezTo>
                      <a:pt x="1696" y="600"/>
                      <a:pt x="1664" y="592"/>
                      <a:pt x="1632" y="608"/>
                    </a:cubicBezTo>
                    <a:cubicBezTo>
                      <a:pt x="1600" y="624"/>
                      <a:pt x="1560" y="648"/>
                      <a:pt x="1392" y="656"/>
                    </a:cubicBezTo>
                    <a:cubicBezTo>
                      <a:pt x="1224" y="664"/>
                      <a:pt x="840" y="688"/>
                      <a:pt x="624" y="656"/>
                    </a:cubicBezTo>
                    <a:cubicBezTo>
                      <a:pt x="408" y="624"/>
                      <a:pt x="192" y="512"/>
                      <a:pt x="96" y="464"/>
                    </a:cubicBezTo>
                    <a:close/>
                  </a:path>
                </a:pathLst>
              </a:custGeom>
              <a:solidFill>
                <a:schemeClr val="accent2">
                  <a:alpha val="50195"/>
                </a:schemeClr>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sp>
            <p:nvSpPr>
              <p:cNvPr id="15" name="Freeform 119"/>
              <p:cNvSpPr>
                <a:spLocks/>
              </p:cNvSpPr>
              <p:nvPr/>
            </p:nvSpPr>
            <p:spPr bwMode="hidden">
              <a:xfrm rot="-744944">
                <a:off x="3295" y="2728"/>
                <a:ext cx="706" cy="1014"/>
              </a:xfrm>
              <a:custGeom>
                <a:avLst/>
                <a:gdLst>
                  <a:gd name="T0" fmla="*/ 0 w 1456"/>
                  <a:gd name="T1" fmla="*/ 0 h 2088"/>
                  <a:gd name="T2" fmla="*/ 1 w 1456"/>
                  <a:gd name="T3" fmla="*/ 0 h 2088"/>
                  <a:gd name="T4" fmla="*/ 2 w 1456"/>
                  <a:gd name="T5" fmla="*/ 2 h 2088"/>
                  <a:gd name="T6" fmla="*/ 2 w 1456"/>
                  <a:gd name="T7" fmla="*/ 3 h 2088"/>
                  <a:gd name="T8" fmla="*/ 2 w 1456"/>
                  <a:gd name="T9" fmla="*/ 3 h 2088"/>
                  <a:gd name="T10" fmla="*/ 1 w 1456"/>
                  <a:gd name="T11" fmla="*/ 2 h 2088"/>
                  <a:gd name="T12" fmla="*/ 1 w 1456"/>
                  <a:gd name="T13" fmla="*/ 1 h 2088"/>
                  <a:gd name="T14" fmla="*/ 0 w 1456"/>
                  <a:gd name="T15" fmla="*/ 0 h 2088"/>
                  <a:gd name="T16" fmla="*/ 0 w 1456"/>
                  <a:gd name="T17" fmla="*/ 0 h 2088"/>
                  <a:gd name="T18" fmla="*/ 0 w 1456"/>
                  <a:gd name="T19" fmla="*/ 0 h 2088"/>
                  <a:gd name="T20" fmla="*/ 1 w 1456"/>
                  <a:gd name="T21" fmla="*/ 1 h 2088"/>
                  <a:gd name="T22" fmla="*/ 1 w 1456"/>
                  <a:gd name="T23" fmla="*/ 2 h 2088"/>
                  <a:gd name="T24" fmla="*/ 2 w 1456"/>
                  <a:gd name="T25" fmla="*/ 3 h 2088"/>
                  <a:gd name="T26" fmla="*/ 2 w 1456"/>
                  <a:gd name="T27" fmla="*/ 3 h 2088"/>
                  <a:gd name="T28" fmla="*/ 1 w 1456"/>
                  <a:gd name="T29" fmla="*/ 3 h 2088"/>
                  <a:gd name="T30" fmla="*/ 0 w 1456"/>
                  <a:gd name="T31" fmla="*/ 2 h 2088"/>
                  <a:gd name="T32" fmla="*/ 0 w 1456"/>
                  <a:gd name="T33" fmla="*/ 1 h 2088"/>
                  <a:gd name="T34" fmla="*/ 0 w 1456"/>
                  <a:gd name="T35" fmla="*/ 0 h 2088"/>
                  <a:gd name="T36" fmla="*/ 0 w 1456"/>
                  <a:gd name="T37" fmla="*/ 0 h 208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456" h="2088">
                    <a:moveTo>
                      <a:pt x="184" y="48"/>
                    </a:moveTo>
                    <a:cubicBezTo>
                      <a:pt x="288" y="48"/>
                      <a:pt x="480" y="0"/>
                      <a:pt x="664" y="192"/>
                    </a:cubicBezTo>
                    <a:cubicBezTo>
                      <a:pt x="848" y="384"/>
                      <a:pt x="1160" y="904"/>
                      <a:pt x="1288" y="1200"/>
                    </a:cubicBezTo>
                    <a:cubicBezTo>
                      <a:pt x="1416" y="1496"/>
                      <a:pt x="1416" y="1848"/>
                      <a:pt x="1432" y="1968"/>
                    </a:cubicBezTo>
                    <a:cubicBezTo>
                      <a:pt x="1448" y="2088"/>
                      <a:pt x="1456" y="2048"/>
                      <a:pt x="1384" y="1920"/>
                    </a:cubicBezTo>
                    <a:cubicBezTo>
                      <a:pt x="1312" y="1792"/>
                      <a:pt x="1128" y="1424"/>
                      <a:pt x="1000" y="1200"/>
                    </a:cubicBezTo>
                    <a:cubicBezTo>
                      <a:pt x="872" y="976"/>
                      <a:pt x="736" y="736"/>
                      <a:pt x="616" y="576"/>
                    </a:cubicBezTo>
                    <a:cubicBezTo>
                      <a:pt x="496" y="416"/>
                      <a:pt x="344" y="288"/>
                      <a:pt x="280" y="240"/>
                    </a:cubicBezTo>
                    <a:cubicBezTo>
                      <a:pt x="216" y="192"/>
                      <a:pt x="200" y="240"/>
                      <a:pt x="232" y="288"/>
                    </a:cubicBezTo>
                    <a:cubicBezTo>
                      <a:pt x="264" y="336"/>
                      <a:pt x="384" y="416"/>
                      <a:pt x="472" y="528"/>
                    </a:cubicBezTo>
                    <a:cubicBezTo>
                      <a:pt x="560" y="640"/>
                      <a:pt x="648" y="776"/>
                      <a:pt x="760" y="960"/>
                    </a:cubicBezTo>
                    <a:cubicBezTo>
                      <a:pt x="872" y="1144"/>
                      <a:pt x="1040" y="1456"/>
                      <a:pt x="1144" y="1632"/>
                    </a:cubicBezTo>
                    <a:cubicBezTo>
                      <a:pt x="1248" y="1808"/>
                      <a:pt x="1352" y="1952"/>
                      <a:pt x="1384" y="2016"/>
                    </a:cubicBezTo>
                    <a:cubicBezTo>
                      <a:pt x="1416" y="2080"/>
                      <a:pt x="1384" y="2048"/>
                      <a:pt x="1336" y="2016"/>
                    </a:cubicBezTo>
                    <a:cubicBezTo>
                      <a:pt x="1288" y="1984"/>
                      <a:pt x="1224" y="1944"/>
                      <a:pt x="1096" y="1824"/>
                    </a:cubicBezTo>
                    <a:cubicBezTo>
                      <a:pt x="968" y="1704"/>
                      <a:pt x="736" y="1504"/>
                      <a:pt x="568" y="1296"/>
                    </a:cubicBezTo>
                    <a:cubicBezTo>
                      <a:pt x="400" y="1088"/>
                      <a:pt x="176" y="760"/>
                      <a:pt x="88" y="576"/>
                    </a:cubicBezTo>
                    <a:cubicBezTo>
                      <a:pt x="0" y="392"/>
                      <a:pt x="24" y="280"/>
                      <a:pt x="40" y="192"/>
                    </a:cubicBezTo>
                    <a:cubicBezTo>
                      <a:pt x="56" y="104"/>
                      <a:pt x="80" y="48"/>
                      <a:pt x="184" y="48"/>
                    </a:cubicBezTo>
                    <a:close/>
                  </a:path>
                </a:pathLst>
              </a:cu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sp>
            <p:nvSpPr>
              <p:cNvPr id="16" name="Freeform 120"/>
              <p:cNvSpPr>
                <a:spLocks/>
              </p:cNvSpPr>
              <p:nvPr/>
            </p:nvSpPr>
            <p:spPr bwMode="hidden">
              <a:xfrm>
                <a:off x="2993" y="2966"/>
                <a:ext cx="474" cy="1164"/>
              </a:xfrm>
              <a:custGeom>
                <a:avLst/>
                <a:gdLst>
                  <a:gd name="T0" fmla="*/ 0 w 980"/>
                  <a:gd name="T1" fmla="*/ 2 h 2408"/>
                  <a:gd name="T2" fmla="*/ 0 w 980"/>
                  <a:gd name="T3" fmla="*/ 1 h 2408"/>
                  <a:gd name="T4" fmla="*/ 0 w 980"/>
                  <a:gd name="T5" fmla="*/ 0 h 2408"/>
                  <a:gd name="T6" fmla="*/ 0 w 980"/>
                  <a:gd name="T7" fmla="*/ 0 h 2408"/>
                  <a:gd name="T8" fmla="*/ 0 w 980"/>
                  <a:gd name="T9" fmla="*/ 0 h 2408"/>
                  <a:gd name="T10" fmla="*/ 1 w 980"/>
                  <a:gd name="T11" fmla="*/ 0 h 2408"/>
                  <a:gd name="T12" fmla="*/ 1 w 980"/>
                  <a:gd name="T13" fmla="*/ 1 h 2408"/>
                  <a:gd name="T14" fmla="*/ 1 w 980"/>
                  <a:gd name="T15" fmla="*/ 3 h 2408"/>
                  <a:gd name="T16" fmla="*/ 1 w 980"/>
                  <a:gd name="T17" fmla="*/ 3 h 2408"/>
                  <a:gd name="T18" fmla="*/ 1 w 980"/>
                  <a:gd name="T19" fmla="*/ 3 h 2408"/>
                  <a:gd name="T20" fmla="*/ 1 w 980"/>
                  <a:gd name="T21" fmla="*/ 3 h 2408"/>
                  <a:gd name="T22" fmla="*/ 1 w 980"/>
                  <a:gd name="T23" fmla="*/ 2 h 2408"/>
                  <a:gd name="T24" fmla="*/ 0 w 980"/>
                  <a:gd name="T25" fmla="*/ 0 h 2408"/>
                  <a:gd name="T26" fmla="*/ 0 w 980"/>
                  <a:gd name="T27" fmla="*/ 0 h 2408"/>
                  <a:gd name="T28" fmla="*/ 0 w 980"/>
                  <a:gd name="T29" fmla="*/ 0 h 2408"/>
                  <a:gd name="T30" fmla="*/ 0 w 980"/>
                  <a:gd name="T31" fmla="*/ 1 h 2408"/>
                  <a:gd name="T32" fmla="*/ 1 w 980"/>
                  <a:gd name="T33" fmla="*/ 2 h 2408"/>
                  <a:gd name="T34" fmla="*/ 1 w 980"/>
                  <a:gd name="T35" fmla="*/ 3 h 2408"/>
                  <a:gd name="T36" fmla="*/ 1 w 980"/>
                  <a:gd name="T37" fmla="*/ 3 h 2408"/>
                  <a:gd name="T38" fmla="*/ 0 w 980"/>
                  <a:gd name="T39" fmla="*/ 3 h 2408"/>
                  <a:gd name="T40" fmla="*/ 0 w 980"/>
                  <a:gd name="T41" fmla="*/ 2 h 240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980" h="2408">
                    <a:moveTo>
                      <a:pt x="253" y="1432"/>
                    </a:moveTo>
                    <a:cubicBezTo>
                      <a:pt x="184" y="1264"/>
                      <a:pt x="122" y="1070"/>
                      <a:pt x="82" y="881"/>
                    </a:cubicBezTo>
                    <a:cubicBezTo>
                      <a:pt x="42" y="692"/>
                      <a:pt x="0" y="433"/>
                      <a:pt x="12" y="296"/>
                    </a:cubicBezTo>
                    <a:cubicBezTo>
                      <a:pt x="24" y="159"/>
                      <a:pt x="84" y="96"/>
                      <a:pt x="156" y="56"/>
                    </a:cubicBezTo>
                    <a:cubicBezTo>
                      <a:pt x="228" y="16"/>
                      <a:pt x="364" y="0"/>
                      <a:pt x="444" y="56"/>
                    </a:cubicBezTo>
                    <a:cubicBezTo>
                      <a:pt x="524" y="112"/>
                      <a:pt x="564" y="216"/>
                      <a:pt x="636" y="392"/>
                    </a:cubicBezTo>
                    <a:cubicBezTo>
                      <a:pt x="708" y="568"/>
                      <a:pt x="820" y="840"/>
                      <a:pt x="876" y="1112"/>
                    </a:cubicBezTo>
                    <a:cubicBezTo>
                      <a:pt x="932" y="1384"/>
                      <a:pt x="964" y="1816"/>
                      <a:pt x="972" y="2024"/>
                    </a:cubicBezTo>
                    <a:cubicBezTo>
                      <a:pt x="980" y="2232"/>
                      <a:pt x="940" y="2312"/>
                      <a:pt x="924" y="2360"/>
                    </a:cubicBezTo>
                    <a:cubicBezTo>
                      <a:pt x="908" y="2408"/>
                      <a:pt x="892" y="2384"/>
                      <a:pt x="876" y="2312"/>
                    </a:cubicBezTo>
                    <a:cubicBezTo>
                      <a:pt x="860" y="2240"/>
                      <a:pt x="860" y="2096"/>
                      <a:pt x="828" y="1928"/>
                    </a:cubicBezTo>
                    <a:cubicBezTo>
                      <a:pt x="796" y="1760"/>
                      <a:pt x="756" y="1544"/>
                      <a:pt x="684" y="1304"/>
                    </a:cubicBezTo>
                    <a:cubicBezTo>
                      <a:pt x="612" y="1064"/>
                      <a:pt x="460" y="648"/>
                      <a:pt x="396" y="488"/>
                    </a:cubicBezTo>
                    <a:cubicBezTo>
                      <a:pt x="332" y="328"/>
                      <a:pt x="316" y="352"/>
                      <a:pt x="300" y="344"/>
                    </a:cubicBezTo>
                    <a:cubicBezTo>
                      <a:pt x="284" y="336"/>
                      <a:pt x="260" y="320"/>
                      <a:pt x="300" y="440"/>
                    </a:cubicBezTo>
                    <a:cubicBezTo>
                      <a:pt x="340" y="560"/>
                      <a:pt x="468" y="840"/>
                      <a:pt x="540" y="1064"/>
                    </a:cubicBezTo>
                    <a:cubicBezTo>
                      <a:pt x="612" y="1288"/>
                      <a:pt x="692" y="1584"/>
                      <a:pt x="732" y="1784"/>
                    </a:cubicBezTo>
                    <a:cubicBezTo>
                      <a:pt x="772" y="1984"/>
                      <a:pt x="780" y="2176"/>
                      <a:pt x="780" y="2264"/>
                    </a:cubicBezTo>
                    <a:cubicBezTo>
                      <a:pt x="780" y="2352"/>
                      <a:pt x="779" y="2375"/>
                      <a:pt x="732" y="2312"/>
                    </a:cubicBezTo>
                    <a:cubicBezTo>
                      <a:pt x="685" y="2249"/>
                      <a:pt x="576" y="2034"/>
                      <a:pt x="496" y="1887"/>
                    </a:cubicBezTo>
                    <a:cubicBezTo>
                      <a:pt x="416" y="1740"/>
                      <a:pt x="304" y="1527"/>
                      <a:pt x="253" y="1432"/>
                    </a:cubicBezTo>
                    <a:close/>
                  </a:path>
                </a:pathLst>
              </a:custGeom>
              <a:solidFill>
                <a:schemeClr val="accent2"/>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grpSp>
            <p:nvGrpSpPr>
              <p:cNvPr id="17" name="Group 121"/>
              <p:cNvGrpSpPr>
                <a:grpSpLocks/>
              </p:cNvGrpSpPr>
              <p:nvPr/>
            </p:nvGrpSpPr>
            <p:grpSpPr bwMode="auto">
              <a:xfrm>
                <a:off x="2162" y="0"/>
                <a:ext cx="1981" cy="1676"/>
                <a:chOff x="2305" y="2222"/>
                <a:chExt cx="1981" cy="1676"/>
              </a:xfrm>
            </p:grpSpPr>
            <p:sp>
              <p:nvSpPr>
                <p:cNvPr id="77" name="Freeform 122"/>
                <p:cNvSpPr>
                  <a:spLocks/>
                </p:cNvSpPr>
                <p:nvPr/>
              </p:nvSpPr>
              <p:spPr bwMode="hidden">
                <a:xfrm rot="2199825" flipH="1">
                  <a:off x="2305" y="2232"/>
                  <a:ext cx="479" cy="950"/>
                </a:xfrm>
                <a:custGeom>
                  <a:avLst/>
                  <a:gdLst>
                    <a:gd name="T0" fmla="*/ 0 w 1456"/>
                    <a:gd name="T1" fmla="*/ 0 h 2088"/>
                    <a:gd name="T2" fmla="*/ 0 w 1456"/>
                    <a:gd name="T3" fmla="*/ 0 h 2088"/>
                    <a:gd name="T4" fmla="*/ 0 w 1456"/>
                    <a:gd name="T5" fmla="*/ 1 h 2088"/>
                    <a:gd name="T6" fmla="*/ 0 w 1456"/>
                    <a:gd name="T7" fmla="*/ 2 h 2088"/>
                    <a:gd name="T8" fmla="*/ 0 w 1456"/>
                    <a:gd name="T9" fmla="*/ 2 h 2088"/>
                    <a:gd name="T10" fmla="*/ 0 w 1456"/>
                    <a:gd name="T11" fmla="*/ 1 h 2088"/>
                    <a:gd name="T12" fmla="*/ 0 w 1456"/>
                    <a:gd name="T13" fmla="*/ 0 h 2088"/>
                    <a:gd name="T14" fmla="*/ 0 w 1456"/>
                    <a:gd name="T15" fmla="*/ 0 h 2088"/>
                    <a:gd name="T16" fmla="*/ 0 w 1456"/>
                    <a:gd name="T17" fmla="*/ 0 h 2088"/>
                    <a:gd name="T18" fmla="*/ 0 w 1456"/>
                    <a:gd name="T19" fmla="*/ 0 h 2088"/>
                    <a:gd name="T20" fmla="*/ 0 w 1456"/>
                    <a:gd name="T21" fmla="*/ 1 h 2088"/>
                    <a:gd name="T22" fmla="*/ 0 w 1456"/>
                    <a:gd name="T23" fmla="*/ 1 h 2088"/>
                    <a:gd name="T24" fmla="*/ 0 w 1456"/>
                    <a:gd name="T25" fmla="*/ 2 h 2088"/>
                    <a:gd name="T26" fmla="*/ 0 w 1456"/>
                    <a:gd name="T27" fmla="*/ 2 h 2088"/>
                    <a:gd name="T28" fmla="*/ 0 w 1456"/>
                    <a:gd name="T29" fmla="*/ 1 h 2088"/>
                    <a:gd name="T30" fmla="*/ 0 w 1456"/>
                    <a:gd name="T31" fmla="*/ 1 h 2088"/>
                    <a:gd name="T32" fmla="*/ 0 w 1456"/>
                    <a:gd name="T33" fmla="*/ 0 h 2088"/>
                    <a:gd name="T34" fmla="*/ 0 w 1456"/>
                    <a:gd name="T35" fmla="*/ 0 h 2088"/>
                    <a:gd name="T36" fmla="*/ 0 w 1456"/>
                    <a:gd name="T37" fmla="*/ 0 h 208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456" h="2088">
                      <a:moveTo>
                        <a:pt x="184" y="48"/>
                      </a:moveTo>
                      <a:cubicBezTo>
                        <a:pt x="288" y="48"/>
                        <a:pt x="480" y="0"/>
                        <a:pt x="664" y="192"/>
                      </a:cubicBezTo>
                      <a:cubicBezTo>
                        <a:pt x="848" y="384"/>
                        <a:pt x="1160" y="904"/>
                        <a:pt x="1288" y="1200"/>
                      </a:cubicBezTo>
                      <a:cubicBezTo>
                        <a:pt x="1416" y="1496"/>
                        <a:pt x="1416" y="1848"/>
                        <a:pt x="1432" y="1968"/>
                      </a:cubicBezTo>
                      <a:cubicBezTo>
                        <a:pt x="1448" y="2088"/>
                        <a:pt x="1456" y="2048"/>
                        <a:pt x="1384" y="1920"/>
                      </a:cubicBezTo>
                      <a:cubicBezTo>
                        <a:pt x="1312" y="1792"/>
                        <a:pt x="1128" y="1424"/>
                        <a:pt x="1000" y="1200"/>
                      </a:cubicBezTo>
                      <a:cubicBezTo>
                        <a:pt x="872" y="976"/>
                        <a:pt x="736" y="736"/>
                        <a:pt x="616" y="576"/>
                      </a:cubicBezTo>
                      <a:cubicBezTo>
                        <a:pt x="496" y="416"/>
                        <a:pt x="344" y="288"/>
                        <a:pt x="280" y="240"/>
                      </a:cubicBezTo>
                      <a:cubicBezTo>
                        <a:pt x="216" y="192"/>
                        <a:pt x="200" y="240"/>
                        <a:pt x="232" y="288"/>
                      </a:cubicBezTo>
                      <a:cubicBezTo>
                        <a:pt x="264" y="336"/>
                        <a:pt x="384" y="416"/>
                        <a:pt x="472" y="528"/>
                      </a:cubicBezTo>
                      <a:cubicBezTo>
                        <a:pt x="560" y="640"/>
                        <a:pt x="648" y="776"/>
                        <a:pt x="760" y="960"/>
                      </a:cubicBezTo>
                      <a:cubicBezTo>
                        <a:pt x="872" y="1144"/>
                        <a:pt x="1040" y="1456"/>
                        <a:pt x="1144" y="1632"/>
                      </a:cubicBezTo>
                      <a:cubicBezTo>
                        <a:pt x="1248" y="1808"/>
                        <a:pt x="1352" y="1952"/>
                        <a:pt x="1384" y="2016"/>
                      </a:cubicBezTo>
                      <a:cubicBezTo>
                        <a:pt x="1416" y="2080"/>
                        <a:pt x="1384" y="2048"/>
                        <a:pt x="1336" y="2016"/>
                      </a:cubicBezTo>
                      <a:cubicBezTo>
                        <a:pt x="1288" y="1984"/>
                        <a:pt x="1224" y="1944"/>
                        <a:pt x="1096" y="1824"/>
                      </a:cubicBezTo>
                      <a:cubicBezTo>
                        <a:pt x="968" y="1704"/>
                        <a:pt x="736" y="1504"/>
                        <a:pt x="568" y="1296"/>
                      </a:cubicBezTo>
                      <a:cubicBezTo>
                        <a:pt x="400" y="1088"/>
                        <a:pt x="176" y="760"/>
                        <a:pt x="88" y="576"/>
                      </a:cubicBezTo>
                      <a:cubicBezTo>
                        <a:pt x="0" y="392"/>
                        <a:pt x="24" y="280"/>
                        <a:pt x="40" y="192"/>
                      </a:cubicBezTo>
                      <a:cubicBezTo>
                        <a:pt x="56" y="104"/>
                        <a:pt x="80" y="48"/>
                        <a:pt x="184" y="4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sp>
              <p:nvSpPr>
                <p:cNvPr id="78" name="Freeform 123"/>
                <p:cNvSpPr>
                  <a:spLocks/>
                </p:cNvSpPr>
                <p:nvPr/>
              </p:nvSpPr>
              <p:spPr bwMode="hidden">
                <a:xfrm rot="21428822" flipH="1">
                  <a:off x="2414" y="2697"/>
                  <a:ext cx="706" cy="1014"/>
                </a:xfrm>
                <a:custGeom>
                  <a:avLst/>
                  <a:gdLst>
                    <a:gd name="T0" fmla="*/ 0 w 1456"/>
                    <a:gd name="T1" fmla="*/ 0 h 2088"/>
                    <a:gd name="T2" fmla="*/ 1 w 1456"/>
                    <a:gd name="T3" fmla="*/ 0 h 2088"/>
                    <a:gd name="T4" fmla="*/ 2 w 1456"/>
                    <a:gd name="T5" fmla="*/ 2 h 2088"/>
                    <a:gd name="T6" fmla="*/ 2 w 1456"/>
                    <a:gd name="T7" fmla="*/ 3 h 2088"/>
                    <a:gd name="T8" fmla="*/ 2 w 1456"/>
                    <a:gd name="T9" fmla="*/ 3 h 2088"/>
                    <a:gd name="T10" fmla="*/ 1 w 1456"/>
                    <a:gd name="T11" fmla="*/ 2 h 2088"/>
                    <a:gd name="T12" fmla="*/ 1 w 1456"/>
                    <a:gd name="T13" fmla="*/ 1 h 2088"/>
                    <a:gd name="T14" fmla="*/ 0 w 1456"/>
                    <a:gd name="T15" fmla="*/ 0 h 2088"/>
                    <a:gd name="T16" fmla="*/ 0 w 1456"/>
                    <a:gd name="T17" fmla="*/ 0 h 2088"/>
                    <a:gd name="T18" fmla="*/ 0 w 1456"/>
                    <a:gd name="T19" fmla="*/ 0 h 2088"/>
                    <a:gd name="T20" fmla="*/ 1 w 1456"/>
                    <a:gd name="T21" fmla="*/ 1 h 2088"/>
                    <a:gd name="T22" fmla="*/ 1 w 1456"/>
                    <a:gd name="T23" fmla="*/ 2 h 2088"/>
                    <a:gd name="T24" fmla="*/ 2 w 1456"/>
                    <a:gd name="T25" fmla="*/ 3 h 2088"/>
                    <a:gd name="T26" fmla="*/ 2 w 1456"/>
                    <a:gd name="T27" fmla="*/ 3 h 2088"/>
                    <a:gd name="T28" fmla="*/ 1 w 1456"/>
                    <a:gd name="T29" fmla="*/ 3 h 2088"/>
                    <a:gd name="T30" fmla="*/ 0 w 1456"/>
                    <a:gd name="T31" fmla="*/ 2 h 2088"/>
                    <a:gd name="T32" fmla="*/ 0 w 1456"/>
                    <a:gd name="T33" fmla="*/ 1 h 2088"/>
                    <a:gd name="T34" fmla="*/ 0 w 1456"/>
                    <a:gd name="T35" fmla="*/ 0 h 2088"/>
                    <a:gd name="T36" fmla="*/ 0 w 1456"/>
                    <a:gd name="T37" fmla="*/ 0 h 208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456" h="2088">
                      <a:moveTo>
                        <a:pt x="184" y="48"/>
                      </a:moveTo>
                      <a:cubicBezTo>
                        <a:pt x="288" y="48"/>
                        <a:pt x="480" y="0"/>
                        <a:pt x="664" y="192"/>
                      </a:cubicBezTo>
                      <a:cubicBezTo>
                        <a:pt x="848" y="384"/>
                        <a:pt x="1160" y="904"/>
                        <a:pt x="1288" y="1200"/>
                      </a:cubicBezTo>
                      <a:cubicBezTo>
                        <a:pt x="1416" y="1496"/>
                        <a:pt x="1416" y="1848"/>
                        <a:pt x="1432" y="1968"/>
                      </a:cubicBezTo>
                      <a:cubicBezTo>
                        <a:pt x="1448" y="2088"/>
                        <a:pt x="1456" y="2048"/>
                        <a:pt x="1384" y="1920"/>
                      </a:cubicBezTo>
                      <a:cubicBezTo>
                        <a:pt x="1312" y="1792"/>
                        <a:pt x="1128" y="1424"/>
                        <a:pt x="1000" y="1200"/>
                      </a:cubicBezTo>
                      <a:cubicBezTo>
                        <a:pt x="872" y="976"/>
                        <a:pt x="736" y="736"/>
                        <a:pt x="616" y="576"/>
                      </a:cubicBezTo>
                      <a:cubicBezTo>
                        <a:pt x="496" y="416"/>
                        <a:pt x="344" y="288"/>
                        <a:pt x="280" y="240"/>
                      </a:cubicBezTo>
                      <a:cubicBezTo>
                        <a:pt x="216" y="192"/>
                        <a:pt x="200" y="240"/>
                        <a:pt x="232" y="288"/>
                      </a:cubicBezTo>
                      <a:cubicBezTo>
                        <a:pt x="264" y="336"/>
                        <a:pt x="384" y="416"/>
                        <a:pt x="472" y="528"/>
                      </a:cubicBezTo>
                      <a:cubicBezTo>
                        <a:pt x="560" y="640"/>
                        <a:pt x="648" y="776"/>
                        <a:pt x="760" y="960"/>
                      </a:cubicBezTo>
                      <a:cubicBezTo>
                        <a:pt x="872" y="1144"/>
                        <a:pt x="1040" y="1456"/>
                        <a:pt x="1144" y="1632"/>
                      </a:cubicBezTo>
                      <a:cubicBezTo>
                        <a:pt x="1248" y="1808"/>
                        <a:pt x="1352" y="1952"/>
                        <a:pt x="1384" y="2016"/>
                      </a:cubicBezTo>
                      <a:cubicBezTo>
                        <a:pt x="1416" y="2080"/>
                        <a:pt x="1384" y="2048"/>
                        <a:pt x="1336" y="2016"/>
                      </a:cubicBezTo>
                      <a:cubicBezTo>
                        <a:pt x="1288" y="1984"/>
                        <a:pt x="1224" y="1944"/>
                        <a:pt x="1096" y="1824"/>
                      </a:cubicBezTo>
                      <a:cubicBezTo>
                        <a:pt x="968" y="1704"/>
                        <a:pt x="736" y="1504"/>
                        <a:pt x="568" y="1296"/>
                      </a:cubicBezTo>
                      <a:cubicBezTo>
                        <a:pt x="400" y="1088"/>
                        <a:pt x="176" y="760"/>
                        <a:pt x="88" y="576"/>
                      </a:cubicBezTo>
                      <a:cubicBezTo>
                        <a:pt x="0" y="392"/>
                        <a:pt x="24" y="280"/>
                        <a:pt x="40" y="192"/>
                      </a:cubicBezTo>
                      <a:cubicBezTo>
                        <a:pt x="56" y="104"/>
                        <a:pt x="80" y="48"/>
                        <a:pt x="184" y="4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sp>
              <p:nvSpPr>
                <p:cNvPr id="79" name="Freeform 124"/>
                <p:cNvSpPr>
                  <a:spLocks/>
                </p:cNvSpPr>
                <p:nvPr/>
              </p:nvSpPr>
              <p:spPr bwMode="hidden">
                <a:xfrm>
                  <a:off x="3308" y="2222"/>
                  <a:ext cx="978" cy="332"/>
                </a:xfrm>
                <a:custGeom>
                  <a:avLst/>
                  <a:gdLst>
                    <a:gd name="T0" fmla="*/ 0 w 2020"/>
                    <a:gd name="T1" fmla="*/ 0 h 688"/>
                    <a:gd name="T2" fmla="*/ 0 w 2020"/>
                    <a:gd name="T3" fmla="*/ 0 h 688"/>
                    <a:gd name="T4" fmla="*/ 0 w 2020"/>
                    <a:gd name="T5" fmla="*/ 0 h 688"/>
                    <a:gd name="T6" fmla="*/ 0 w 2020"/>
                    <a:gd name="T7" fmla="*/ 0 h 688"/>
                    <a:gd name="T8" fmla="*/ 1 w 2020"/>
                    <a:gd name="T9" fmla="*/ 0 h 688"/>
                    <a:gd name="T10" fmla="*/ 2 w 2020"/>
                    <a:gd name="T11" fmla="*/ 0 h 688"/>
                    <a:gd name="T12" fmla="*/ 3 w 2020"/>
                    <a:gd name="T13" fmla="*/ 0 h 688"/>
                    <a:gd name="T14" fmla="*/ 3 w 2020"/>
                    <a:gd name="T15" fmla="*/ 0 h 688"/>
                    <a:gd name="T16" fmla="*/ 2 w 2020"/>
                    <a:gd name="T17" fmla="*/ 0 h 688"/>
                    <a:gd name="T18" fmla="*/ 2 w 2020"/>
                    <a:gd name="T19" fmla="*/ 0 h 688"/>
                    <a:gd name="T20" fmla="*/ 1 w 2020"/>
                    <a:gd name="T21" fmla="*/ 0 h 688"/>
                    <a:gd name="T22" fmla="*/ 0 w 2020"/>
                    <a:gd name="T23" fmla="*/ 0 h 688"/>
                    <a:gd name="T24" fmla="*/ 0 w 2020"/>
                    <a:gd name="T25" fmla="*/ 0 h 688"/>
                    <a:gd name="T26" fmla="*/ 0 w 2020"/>
                    <a:gd name="T27" fmla="*/ 0 h 688"/>
                    <a:gd name="T28" fmla="*/ 0 w 2020"/>
                    <a:gd name="T29" fmla="*/ 0 h 688"/>
                    <a:gd name="T30" fmla="*/ 1 w 2020"/>
                    <a:gd name="T31" fmla="*/ 0 h 688"/>
                    <a:gd name="T32" fmla="*/ 2 w 2020"/>
                    <a:gd name="T33" fmla="*/ 0 h 688"/>
                    <a:gd name="T34" fmla="*/ 2 w 2020"/>
                    <a:gd name="T35" fmla="*/ 1 h 688"/>
                    <a:gd name="T36" fmla="*/ 2 w 2020"/>
                    <a:gd name="T37" fmla="*/ 1 h 688"/>
                    <a:gd name="T38" fmla="*/ 1 w 2020"/>
                    <a:gd name="T39" fmla="*/ 1 h 688"/>
                    <a:gd name="T40" fmla="*/ 0 w 2020"/>
                    <a:gd name="T41" fmla="*/ 0 h 68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020" h="688">
                      <a:moveTo>
                        <a:pt x="96" y="464"/>
                      </a:moveTo>
                      <a:cubicBezTo>
                        <a:pt x="0" y="416"/>
                        <a:pt x="48" y="408"/>
                        <a:pt x="48" y="368"/>
                      </a:cubicBezTo>
                      <a:cubicBezTo>
                        <a:pt x="48" y="328"/>
                        <a:pt x="40" y="280"/>
                        <a:pt x="96" y="224"/>
                      </a:cubicBezTo>
                      <a:cubicBezTo>
                        <a:pt x="152" y="168"/>
                        <a:pt x="240" y="64"/>
                        <a:pt x="384" y="32"/>
                      </a:cubicBezTo>
                      <a:cubicBezTo>
                        <a:pt x="528" y="0"/>
                        <a:pt x="760" y="0"/>
                        <a:pt x="960" y="32"/>
                      </a:cubicBezTo>
                      <a:cubicBezTo>
                        <a:pt x="1160" y="64"/>
                        <a:pt x="1424" y="160"/>
                        <a:pt x="1584" y="224"/>
                      </a:cubicBezTo>
                      <a:cubicBezTo>
                        <a:pt x="1744" y="288"/>
                        <a:pt x="1850" y="363"/>
                        <a:pt x="1920" y="416"/>
                      </a:cubicBezTo>
                      <a:cubicBezTo>
                        <a:pt x="1990" y="469"/>
                        <a:pt x="2020" y="520"/>
                        <a:pt x="2004" y="544"/>
                      </a:cubicBezTo>
                      <a:cubicBezTo>
                        <a:pt x="1988" y="568"/>
                        <a:pt x="1910" y="573"/>
                        <a:pt x="1824" y="560"/>
                      </a:cubicBezTo>
                      <a:cubicBezTo>
                        <a:pt x="1738" y="547"/>
                        <a:pt x="1632" y="504"/>
                        <a:pt x="1488" y="464"/>
                      </a:cubicBezTo>
                      <a:cubicBezTo>
                        <a:pt x="1344" y="424"/>
                        <a:pt x="1128" y="344"/>
                        <a:pt x="960" y="320"/>
                      </a:cubicBezTo>
                      <a:cubicBezTo>
                        <a:pt x="792" y="296"/>
                        <a:pt x="584" y="312"/>
                        <a:pt x="480" y="320"/>
                      </a:cubicBezTo>
                      <a:cubicBezTo>
                        <a:pt x="376" y="328"/>
                        <a:pt x="360" y="352"/>
                        <a:pt x="336" y="368"/>
                      </a:cubicBezTo>
                      <a:cubicBezTo>
                        <a:pt x="312" y="384"/>
                        <a:pt x="304" y="416"/>
                        <a:pt x="336" y="416"/>
                      </a:cubicBezTo>
                      <a:cubicBezTo>
                        <a:pt x="368" y="416"/>
                        <a:pt x="424" y="376"/>
                        <a:pt x="528" y="368"/>
                      </a:cubicBezTo>
                      <a:cubicBezTo>
                        <a:pt x="632" y="360"/>
                        <a:pt x="784" y="336"/>
                        <a:pt x="960" y="368"/>
                      </a:cubicBezTo>
                      <a:cubicBezTo>
                        <a:pt x="1136" y="400"/>
                        <a:pt x="1472" y="520"/>
                        <a:pt x="1584" y="560"/>
                      </a:cubicBezTo>
                      <a:cubicBezTo>
                        <a:pt x="1696" y="600"/>
                        <a:pt x="1664" y="592"/>
                        <a:pt x="1632" y="608"/>
                      </a:cubicBezTo>
                      <a:cubicBezTo>
                        <a:pt x="1600" y="624"/>
                        <a:pt x="1560" y="648"/>
                        <a:pt x="1392" y="656"/>
                      </a:cubicBezTo>
                      <a:cubicBezTo>
                        <a:pt x="1224" y="664"/>
                        <a:pt x="840" y="688"/>
                        <a:pt x="624" y="656"/>
                      </a:cubicBezTo>
                      <a:cubicBezTo>
                        <a:pt x="408" y="624"/>
                        <a:pt x="192" y="512"/>
                        <a:pt x="96" y="464"/>
                      </a:cubicBezTo>
                      <a:close/>
                    </a:path>
                  </a:pathLst>
                </a:custGeom>
                <a:solidFill>
                  <a:schemeClr val="accent2"/>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sp>
              <p:nvSpPr>
                <p:cNvPr id="80" name="Freeform 125"/>
                <p:cNvSpPr>
                  <a:spLocks/>
                </p:cNvSpPr>
                <p:nvPr/>
              </p:nvSpPr>
              <p:spPr bwMode="hidden">
                <a:xfrm rot="-744944">
                  <a:off x="3415" y="2496"/>
                  <a:ext cx="706" cy="1014"/>
                </a:xfrm>
                <a:custGeom>
                  <a:avLst/>
                  <a:gdLst>
                    <a:gd name="T0" fmla="*/ 0 w 1456"/>
                    <a:gd name="T1" fmla="*/ 0 h 2088"/>
                    <a:gd name="T2" fmla="*/ 1 w 1456"/>
                    <a:gd name="T3" fmla="*/ 0 h 2088"/>
                    <a:gd name="T4" fmla="*/ 2 w 1456"/>
                    <a:gd name="T5" fmla="*/ 2 h 2088"/>
                    <a:gd name="T6" fmla="*/ 2 w 1456"/>
                    <a:gd name="T7" fmla="*/ 3 h 2088"/>
                    <a:gd name="T8" fmla="*/ 2 w 1456"/>
                    <a:gd name="T9" fmla="*/ 3 h 2088"/>
                    <a:gd name="T10" fmla="*/ 1 w 1456"/>
                    <a:gd name="T11" fmla="*/ 2 h 2088"/>
                    <a:gd name="T12" fmla="*/ 1 w 1456"/>
                    <a:gd name="T13" fmla="*/ 1 h 2088"/>
                    <a:gd name="T14" fmla="*/ 0 w 1456"/>
                    <a:gd name="T15" fmla="*/ 0 h 2088"/>
                    <a:gd name="T16" fmla="*/ 0 w 1456"/>
                    <a:gd name="T17" fmla="*/ 0 h 2088"/>
                    <a:gd name="T18" fmla="*/ 0 w 1456"/>
                    <a:gd name="T19" fmla="*/ 0 h 2088"/>
                    <a:gd name="T20" fmla="*/ 1 w 1456"/>
                    <a:gd name="T21" fmla="*/ 1 h 2088"/>
                    <a:gd name="T22" fmla="*/ 1 w 1456"/>
                    <a:gd name="T23" fmla="*/ 2 h 2088"/>
                    <a:gd name="T24" fmla="*/ 2 w 1456"/>
                    <a:gd name="T25" fmla="*/ 3 h 2088"/>
                    <a:gd name="T26" fmla="*/ 2 w 1456"/>
                    <a:gd name="T27" fmla="*/ 3 h 2088"/>
                    <a:gd name="T28" fmla="*/ 1 w 1456"/>
                    <a:gd name="T29" fmla="*/ 3 h 2088"/>
                    <a:gd name="T30" fmla="*/ 0 w 1456"/>
                    <a:gd name="T31" fmla="*/ 2 h 2088"/>
                    <a:gd name="T32" fmla="*/ 0 w 1456"/>
                    <a:gd name="T33" fmla="*/ 1 h 2088"/>
                    <a:gd name="T34" fmla="*/ 0 w 1456"/>
                    <a:gd name="T35" fmla="*/ 0 h 2088"/>
                    <a:gd name="T36" fmla="*/ 0 w 1456"/>
                    <a:gd name="T37" fmla="*/ 0 h 208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456" h="2088">
                      <a:moveTo>
                        <a:pt x="184" y="48"/>
                      </a:moveTo>
                      <a:cubicBezTo>
                        <a:pt x="288" y="48"/>
                        <a:pt x="480" y="0"/>
                        <a:pt x="664" y="192"/>
                      </a:cubicBezTo>
                      <a:cubicBezTo>
                        <a:pt x="848" y="384"/>
                        <a:pt x="1160" y="904"/>
                        <a:pt x="1288" y="1200"/>
                      </a:cubicBezTo>
                      <a:cubicBezTo>
                        <a:pt x="1416" y="1496"/>
                        <a:pt x="1416" y="1848"/>
                        <a:pt x="1432" y="1968"/>
                      </a:cubicBezTo>
                      <a:cubicBezTo>
                        <a:pt x="1448" y="2088"/>
                        <a:pt x="1456" y="2048"/>
                        <a:pt x="1384" y="1920"/>
                      </a:cubicBezTo>
                      <a:cubicBezTo>
                        <a:pt x="1312" y="1792"/>
                        <a:pt x="1128" y="1424"/>
                        <a:pt x="1000" y="1200"/>
                      </a:cubicBezTo>
                      <a:cubicBezTo>
                        <a:pt x="872" y="976"/>
                        <a:pt x="736" y="736"/>
                        <a:pt x="616" y="576"/>
                      </a:cubicBezTo>
                      <a:cubicBezTo>
                        <a:pt x="496" y="416"/>
                        <a:pt x="344" y="288"/>
                        <a:pt x="280" y="240"/>
                      </a:cubicBezTo>
                      <a:cubicBezTo>
                        <a:pt x="216" y="192"/>
                        <a:pt x="200" y="240"/>
                        <a:pt x="232" y="288"/>
                      </a:cubicBezTo>
                      <a:cubicBezTo>
                        <a:pt x="264" y="336"/>
                        <a:pt x="384" y="416"/>
                        <a:pt x="472" y="528"/>
                      </a:cubicBezTo>
                      <a:cubicBezTo>
                        <a:pt x="560" y="640"/>
                        <a:pt x="648" y="776"/>
                        <a:pt x="760" y="960"/>
                      </a:cubicBezTo>
                      <a:cubicBezTo>
                        <a:pt x="872" y="1144"/>
                        <a:pt x="1040" y="1456"/>
                        <a:pt x="1144" y="1632"/>
                      </a:cubicBezTo>
                      <a:cubicBezTo>
                        <a:pt x="1248" y="1808"/>
                        <a:pt x="1352" y="1952"/>
                        <a:pt x="1384" y="2016"/>
                      </a:cubicBezTo>
                      <a:cubicBezTo>
                        <a:pt x="1416" y="2080"/>
                        <a:pt x="1384" y="2048"/>
                        <a:pt x="1336" y="2016"/>
                      </a:cubicBezTo>
                      <a:cubicBezTo>
                        <a:pt x="1288" y="1984"/>
                        <a:pt x="1224" y="1944"/>
                        <a:pt x="1096" y="1824"/>
                      </a:cubicBezTo>
                      <a:cubicBezTo>
                        <a:pt x="968" y="1704"/>
                        <a:pt x="736" y="1504"/>
                        <a:pt x="568" y="1296"/>
                      </a:cubicBezTo>
                      <a:cubicBezTo>
                        <a:pt x="400" y="1088"/>
                        <a:pt x="176" y="760"/>
                        <a:pt x="88" y="576"/>
                      </a:cubicBezTo>
                      <a:cubicBezTo>
                        <a:pt x="0" y="392"/>
                        <a:pt x="24" y="280"/>
                        <a:pt x="40" y="192"/>
                      </a:cubicBezTo>
                      <a:cubicBezTo>
                        <a:pt x="56" y="104"/>
                        <a:pt x="80" y="48"/>
                        <a:pt x="184" y="4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sp>
              <p:nvSpPr>
                <p:cNvPr id="81" name="Freeform 126"/>
                <p:cNvSpPr>
                  <a:spLocks/>
                </p:cNvSpPr>
                <p:nvPr/>
              </p:nvSpPr>
              <p:spPr bwMode="hidden">
                <a:xfrm>
                  <a:off x="3113" y="2734"/>
                  <a:ext cx="474" cy="1164"/>
                </a:xfrm>
                <a:custGeom>
                  <a:avLst/>
                  <a:gdLst>
                    <a:gd name="T0" fmla="*/ 0 w 980"/>
                    <a:gd name="T1" fmla="*/ 2 h 2408"/>
                    <a:gd name="T2" fmla="*/ 0 w 980"/>
                    <a:gd name="T3" fmla="*/ 1 h 2408"/>
                    <a:gd name="T4" fmla="*/ 0 w 980"/>
                    <a:gd name="T5" fmla="*/ 0 h 2408"/>
                    <a:gd name="T6" fmla="*/ 0 w 980"/>
                    <a:gd name="T7" fmla="*/ 0 h 2408"/>
                    <a:gd name="T8" fmla="*/ 0 w 980"/>
                    <a:gd name="T9" fmla="*/ 0 h 2408"/>
                    <a:gd name="T10" fmla="*/ 1 w 980"/>
                    <a:gd name="T11" fmla="*/ 0 h 2408"/>
                    <a:gd name="T12" fmla="*/ 1 w 980"/>
                    <a:gd name="T13" fmla="*/ 1 h 2408"/>
                    <a:gd name="T14" fmla="*/ 1 w 980"/>
                    <a:gd name="T15" fmla="*/ 3 h 2408"/>
                    <a:gd name="T16" fmla="*/ 1 w 980"/>
                    <a:gd name="T17" fmla="*/ 3 h 2408"/>
                    <a:gd name="T18" fmla="*/ 1 w 980"/>
                    <a:gd name="T19" fmla="*/ 3 h 2408"/>
                    <a:gd name="T20" fmla="*/ 1 w 980"/>
                    <a:gd name="T21" fmla="*/ 3 h 2408"/>
                    <a:gd name="T22" fmla="*/ 1 w 980"/>
                    <a:gd name="T23" fmla="*/ 2 h 2408"/>
                    <a:gd name="T24" fmla="*/ 0 w 980"/>
                    <a:gd name="T25" fmla="*/ 0 h 2408"/>
                    <a:gd name="T26" fmla="*/ 0 w 980"/>
                    <a:gd name="T27" fmla="*/ 0 h 2408"/>
                    <a:gd name="T28" fmla="*/ 0 w 980"/>
                    <a:gd name="T29" fmla="*/ 0 h 2408"/>
                    <a:gd name="T30" fmla="*/ 0 w 980"/>
                    <a:gd name="T31" fmla="*/ 1 h 2408"/>
                    <a:gd name="T32" fmla="*/ 1 w 980"/>
                    <a:gd name="T33" fmla="*/ 2 h 2408"/>
                    <a:gd name="T34" fmla="*/ 1 w 980"/>
                    <a:gd name="T35" fmla="*/ 3 h 2408"/>
                    <a:gd name="T36" fmla="*/ 1 w 980"/>
                    <a:gd name="T37" fmla="*/ 3 h 2408"/>
                    <a:gd name="T38" fmla="*/ 0 w 980"/>
                    <a:gd name="T39" fmla="*/ 3 h 2408"/>
                    <a:gd name="T40" fmla="*/ 0 w 980"/>
                    <a:gd name="T41" fmla="*/ 2 h 240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980" h="2408">
                      <a:moveTo>
                        <a:pt x="253" y="1432"/>
                      </a:moveTo>
                      <a:cubicBezTo>
                        <a:pt x="184" y="1264"/>
                        <a:pt x="122" y="1070"/>
                        <a:pt x="82" y="881"/>
                      </a:cubicBezTo>
                      <a:cubicBezTo>
                        <a:pt x="42" y="692"/>
                        <a:pt x="0" y="433"/>
                        <a:pt x="12" y="296"/>
                      </a:cubicBezTo>
                      <a:cubicBezTo>
                        <a:pt x="24" y="159"/>
                        <a:pt x="84" y="96"/>
                        <a:pt x="156" y="56"/>
                      </a:cubicBezTo>
                      <a:cubicBezTo>
                        <a:pt x="228" y="16"/>
                        <a:pt x="364" y="0"/>
                        <a:pt x="444" y="56"/>
                      </a:cubicBezTo>
                      <a:cubicBezTo>
                        <a:pt x="524" y="112"/>
                        <a:pt x="564" y="216"/>
                        <a:pt x="636" y="392"/>
                      </a:cubicBezTo>
                      <a:cubicBezTo>
                        <a:pt x="708" y="568"/>
                        <a:pt x="820" y="840"/>
                        <a:pt x="876" y="1112"/>
                      </a:cubicBezTo>
                      <a:cubicBezTo>
                        <a:pt x="932" y="1384"/>
                        <a:pt x="964" y="1816"/>
                        <a:pt x="972" y="2024"/>
                      </a:cubicBezTo>
                      <a:cubicBezTo>
                        <a:pt x="980" y="2232"/>
                        <a:pt x="940" y="2312"/>
                        <a:pt x="924" y="2360"/>
                      </a:cubicBezTo>
                      <a:cubicBezTo>
                        <a:pt x="908" y="2408"/>
                        <a:pt x="892" y="2384"/>
                        <a:pt x="876" y="2312"/>
                      </a:cubicBezTo>
                      <a:cubicBezTo>
                        <a:pt x="860" y="2240"/>
                        <a:pt x="860" y="2096"/>
                        <a:pt x="828" y="1928"/>
                      </a:cubicBezTo>
                      <a:cubicBezTo>
                        <a:pt x="796" y="1760"/>
                        <a:pt x="756" y="1544"/>
                        <a:pt x="684" y="1304"/>
                      </a:cubicBezTo>
                      <a:cubicBezTo>
                        <a:pt x="612" y="1064"/>
                        <a:pt x="460" y="648"/>
                        <a:pt x="396" y="488"/>
                      </a:cubicBezTo>
                      <a:cubicBezTo>
                        <a:pt x="332" y="328"/>
                        <a:pt x="316" y="352"/>
                        <a:pt x="300" y="344"/>
                      </a:cubicBezTo>
                      <a:cubicBezTo>
                        <a:pt x="284" y="336"/>
                        <a:pt x="260" y="320"/>
                        <a:pt x="300" y="440"/>
                      </a:cubicBezTo>
                      <a:cubicBezTo>
                        <a:pt x="340" y="560"/>
                        <a:pt x="468" y="840"/>
                        <a:pt x="540" y="1064"/>
                      </a:cubicBezTo>
                      <a:cubicBezTo>
                        <a:pt x="612" y="1288"/>
                        <a:pt x="692" y="1584"/>
                        <a:pt x="732" y="1784"/>
                      </a:cubicBezTo>
                      <a:cubicBezTo>
                        <a:pt x="772" y="1984"/>
                        <a:pt x="780" y="2176"/>
                        <a:pt x="780" y="2264"/>
                      </a:cubicBezTo>
                      <a:cubicBezTo>
                        <a:pt x="780" y="2352"/>
                        <a:pt x="779" y="2375"/>
                        <a:pt x="732" y="2312"/>
                      </a:cubicBezTo>
                      <a:cubicBezTo>
                        <a:pt x="685" y="2249"/>
                        <a:pt x="576" y="2034"/>
                        <a:pt x="496" y="1887"/>
                      </a:cubicBezTo>
                      <a:cubicBezTo>
                        <a:pt x="416" y="1740"/>
                        <a:pt x="304" y="1527"/>
                        <a:pt x="253" y="1432"/>
                      </a:cubicBezTo>
                      <a:close/>
                    </a:path>
                  </a:pathLst>
                </a:custGeom>
                <a:solidFill>
                  <a:schemeClr val="accent2"/>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grpSp>
          <p:grpSp>
            <p:nvGrpSpPr>
              <p:cNvPr id="18" name="Group 127"/>
              <p:cNvGrpSpPr>
                <a:grpSpLocks/>
              </p:cNvGrpSpPr>
              <p:nvPr/>
            </p:nvGrpSpPr>
            <p:grpSpPr bwMode="auto">
              <a:xfrm>
                <a:off x="196" y="1100"/>
                <a:ext cx="2234" cy="1706"/>
                <a:chOff x="196" y="1100"/>
                <a:chExt cx="2234" cy="1706"/>
              </a:xfrm>
            </p:grpSpPr>
            <p:sp>
              <p:nvSpPr>
                <p:cNvPr id="72" name="Freeform 128"/>
                <p:cNvSpPr>
                  <a:spLocks/>
                </p:cNvSpPr>
                <p:nvPr/>
              </p:nvSpPr>
              <p:spPr bwMode="hidden">
                <a:xfrm rot="-744944">
                  <a:off x="1583" y="1359"/>
                  <a:ext cx="706" cy="1014"/>
                </a:xfrm>
                <a:custGeom>
                  <a:avLst/>
                  <a:gdLst>
                    <a:gd name="T0" fmla="*/ 0 w 1456"/>
                    <a:gd name="T1" fmla="*/ 0 h 2088"/>
                    <a:gd name="T2" fmla="*/ 1 w 1456"/>
                    <a:gd name="T3" fmla="*/ 0 h 2088"/>
                    <a:gd name="T4" fmla="*/ 2 w 1456"/>
                    <a:gd name="T5" fmla="*/ 2 h 2088"/>
                    <a:gd name="T6" fmla="*/ 2 w 1456"/>
                    <a:gd name="T7" fmla="*/ 3 h 2088"/>
                    <a:gd name="T8" fmla="*/ 2 w 1456"/>
                    <a:gd name="T9" fmla="*/ 3 h 2088"/>
                    <a:gd name="T10" fmla="*/ 1 w 1456"/>
                    <a:gd name="T11" fmla="*/ 2 h 2088"/>
                    <a:gd name="T12" fmla="*/ 1 w 1456"/>
                    <a:gd name="T13" fmla="*/ 1 h 2088"/>
                    <a:gd name="T14" fmla="*/ 0 w 1456"/>
                    <a:gd name="T15" fmla="*/ 0 h 2088"/>
                    <a:gd name="T16" fmla="*/ 0 w 1456"/>
                    <a:gd name="T17" fmla="*/ 0 h 2088"/>
                    <a:gd name="T18" fmla="*/ 0 w 1456"/>
                    <a:gd name="T19" fmla="*/ 0 h 2088"/>
                    <a:gd name="T20" fmla="*/ 1 w 1456"/>
                    <a:gd name="T21" fmla="*/ 1 h 2088"/>
                    <a:gd name="T22" fmla="*/ 1 w 1456"/>
                    <a:gd name="T23" fmla="*/ 2 h 2088"/>
                    <a:gd name="T24" fmla="*/ 2 w 1456"/>
                    <a:gd name="T25" fmla="*/ 3 h 2088"/>
                    <a:gd name="T26" fmla="*/ 2 w 1456"/>
                    <a:gd name="T27" fmla="*/ 3 h 2088"/>
                    <a:gd name="T28" fmla="*/ 1 w 1456"/>
                    <a:gd name="T29" fmla="*/ 3 h 2088"/>
                    <a:gd name="T30" fmla="*/ 0 w 1456"/>
                    <a:gd name="T31" fmla="*/ 2 h 2088"/>
                    <a:gd name="T32" fmla="*/ 0 w 1456"/>
                    <a:gd name="T33" fmla="*/ 1 h 2088"/>
                    <a:gd name="T34" fmla="*/ 0 w 1456"/>
                    <a:gd name="T35" fmla="*/ 0 h 2088"/>
                    <a:gd name="T36" fmla="*/ 0 w 1456"/>
                    <a:gd name="T37" fmla="*/ 0 h 208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456" h="2088">
                      <a:moveTo>
                        <a:pt x="184" y="48"/>
                      </a:moveTo>
                      <a:cubicBezTo>
                        <a:pt x="288" y="48"/>
                        <a:pt x="480" y="0"/>
                        <a:pt x="664" y="192"/>
                      </a:cubicBezTo>
                      <a:cubicBezTo>
                        <a:pt x="848" y="384"/>
                        <a:pt x="1160" y="904"/>
                        <a:pt x="1288" y="1200"/>
                      </a:cubicBezTo>
                      <a:cubicBezTo>
                        <a:pt x="1416" y="1496"/>
                        <a:pt x="1416" y="1848"/>
                        <a:pt x="1432" y="1968"/>
                      </a:cubicBezTo>
                      <a:cubicBezTo>
                        <a:pt x="1448" y="2088"/>
                        <a:pt x="1456" y="2048"/>
                        <a:pt x="1384" y="1920"/>
                      </a:cubicBezTo>
                      <a:cubicBezTo>
                        <a:pt x="1312" y="1792"/>
                        <a:pt x="1128" y="1424"/>
                        <a:pt x="1000" y="1200"/>
                      </a:cubicBezTo>
                      <a:cubicBezTo>
                        <a:pt x="872" y="976"/>
                        <a:pt x="736" y="736"/>
                        <a:pt x="616" y="576"/>
                      </a:cubicBezTo>
                      <a:cubicBezTo>
                        <a:pt x="496" y="416"/>
                        <a:pt x="344" y="288"/>
                        <a:pt x="280" y="240"/>
                      </a:cubicBezTo>
                      <a:cubicBezTo>
                        <a:pt x="216" y="192"/>
                        <a:pt x="200" y="240"/>
                        <a:pt x="232" y="288"/>
                      </a:cubicBezTo>
                      <a:cubicBezTo>
                        <a:pt x="264" y="336"/>
                        <a:pt x="384" y="416"/>
                        <a:pt x="472" y="528"/>
                      </a:cubicBezTo>
                      <a:cubicBezTo>
                        <a:pt x="560" y="640"/>
                        <a:pt x="648" y="776"/>
                        <a:pt x="760" y="960"/>
                      </a:cubicBezTo>
                      <a:cubicBezTo>
                        <a:pt x="872" y="1144"/>
                        <a:pt x="1040" y="1456"/>
                        <a:pt x="1144" y="1632"/>
                      </a:cubicBezTo>
                      <a:cubicBezTo>
                        <a:pt x="1248" y="1808"/>
                        <a:pt x="1352" y="1952"/>
                        <a:pt x="1384" y="2016"/>
                      </a:cubicBezTo>
                      <a:cubicBezTo>
                        <a:pt x="1416" y="2080"/>
                        <a:pt x="1384" y="2048"/>
                        <a:pt x="1336" y="2016"/>
                      </a:cubicBezTo>
                      <a:cubicBezTo>
                        <a:pt x="1288" y="1984"/>
                        <a:pt x="1224" y="1944"/>
                        <a:pt x="1096" y="1824"/>
                      </a:cubicBezTo>
                      <a:cubicBezTo>
                        <a:pt x="968" y="1704"/>
                        <a:pt x="736" y="1504"/>
                        <a:pt x="568" y="1296"/>
                      </a:cubicBezTo>
                      <a:cubicBezTo>
                        <a:pt x="400" y="1088"/>
                        <a:pt x="176" y="760"/>
                        <a:pt x="88" y="576"/>
                      </a:cubicBezTo>
                      <a:cubicBezTo>
                        <a:pt x="0" y="392"/>
                        <a:pt x="24" y="280"/>
                        <a:pt x="40" y="192"/>
                      </a:cubicBezTo>
                      <a:cubicBezTo>
                        <a:pt x="56" y="104"/>
                        <a:pt x="80" y="48"/>
                        <a:pt x="184" y="4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sp>
              <p:nvSpPr>
                <p:cNvPr id="73" name="Freeform 129"/>
                <p:cNvSpPr>
                  <a:spLocks/>
                </p:cNvSpPr>
                <p:nvPr/>
              </p:nvSpPr>
              <p:spPr bwMode="hidden">
                <a:xfrm>
                  <a:off x="1295" y="1642"/>
                  <a:ext cx="474" cy="1164"/>
                </a:xfrm>
                <a:custGeom>
                  <a:avLst/>
                  <a:gdLst>
                    <a:gd name="T0" fmla="*/ 0 w 980"/>
                    <a:gd name="T1" fmla="*/ 2 h 2408"/>
                    <a:gd name="T2" fmla="*/ 0 w 980"/>
                    <a:gd name="T3" fmla="*/ 1 h 2408"/>
                    <a:gd name="T4" fmla="*/ 0 w 980"/>
                    <a:gd name="T5" fmla="*/ 0 h 2408"/>
                    <a:gd name="T6" fmla="*/ 0 w 980"/>
                    <a:gd name="T7" fmla="*/ 0 h 2408"/>
                    <a:gd name="T8" fmla="*/ 0 w 980"/>
                    <a:gd name="T9" fmla="*/ 0 h 2408"/>
                    <a:gd name="T10" fmla="*/ 1 w 980"/>
                    <a:gd name="T11" fmla="*/ 0 h 2408"/>
                    <a:gd name="T12" fmla="*/ 1 w 980"/>
                    <a:gd name="T13" fmla="*/ 1 h 2408"/>
                    <a:gd name="T14" fmla="*/ 1 w 980"/>
                    <a:gd name="T15" fmla="*/ 3 h 2408"/>
                    <a:gd name="T16" fmla="*/ 1 w 980"/>
                    <a:gd name="T17" fmla="*/ 3 h 2408"/>
                    <a:gd name="T18" fmla="*/ 1 w 980"/>
                    <a:gd name="T19" fmla="*/ 3 h 2408"/>
                    <a:gd name="T20" fmla="*/ 1 w 980"/>
                    <a:gd name="T21" fmla="*/ 3 h 2408"/>
                    <a:gd name="T22" fmla="*/ 1 w 980"/>
                    <a:gd name="T23" fmla="*/ 2 h 2408"/>
                    <a:gd name="T24" fmla="*/ 0 w 980"/>
                    <a:gd name="T25" fmla="*/ 0 h 2408"/>
                    <a:gd name="T26" fmla="*/ 0 w 980"/>
                    <a:gd name="T27" fmla="*/ 0 h 2408"/>
                    <a:gd name="T28" fmla="*/ 0 w 980"/>
                    <a:gd name="T29" fmla="*/ 0 h 2408"/>
                    <a:gd name="T30" fmla="*/ 0 w 980"/>
                    <a:gd name="T31" fmla="*/ 1 h 2408"/>
                    <a:gd name="T32" fmla="*/ 1 w 980"/>
                    <a:gd name="T33" fmla="*/ 2 h 2408"/>
                    <a:gd name="T34" fmla="*/ 1 w 980"/>
                    <a:gd name="T35" fmla="*/ 3 h 2408"/>
                    <a:gd name="T36" fmla="*/ 1 w 980"/>
                    <a:gd name="T37" fmla="*/ 3 h 2408"/>
                    <a:gd name="T38" fmla="*/ 0 w 980"/>
                    <a:gd name="T39" fmla="*/ 3 h 2408"/>
                    <a:gd name="T40" fmla="*/ 0 w 980"/>
                    <a:gd name="T41" fmla="*/ 2 h 240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980" h="2408">
                      <a:moveTo>
                        <a:pt x="253" y="1432"/>
                      </a:moveTo>
                      <a:cubicBezTo>
                        <a:pt x="184" y="1264"/>
                        <a:pt x="122" y="1070"/>
                        <a:pt x="82" y="881"/>
                      </a:cubicBezTo>
                      <a:cubicBezTo>
                        <a:pt x="42" y="692"/>
                        <a:pt x="0" y="433"/>
                        <a:pt x="12" y="296"/>
                      </a:cubicBezTo>
                      <a:cubicBezTo>
                        <a:pt x="24" y="159"/>
                        <a:pt x="84" y="96"/>
                        <a:pt x="156" y="56"/>
                      </a:cubicBezTo>
                      <a:cubicBezTo>
                        <a:pt x="228" y="16"/>
                        <a:pt x="364" y="0"/>
                        <a:pt x="444" y="56"/>
                      </a:cubicBezTo>
                      <a:cubicBezTo>
                        <a:pt x="524" y="112"/>
                        <a:pt x="564" y="216"/>
                        <a:pt x="636" y="392"/>
                      </a:cubicBezTo>
                      <a:cubicBezTo>
                        <a:pt x="708" y="568"/>
                        <a:pt x="820" y="840"/>
                        <a:pt x="876" y="1112"/>
                      </a:cubicBezTo>
                      <a:cubicBezTo>
                        <a:pt x="932" y="1384"/>
                        <a:pt x="964" y="1816"/>
                        <a:pt x="972" y="2024"/>
                      </a:cubicBezTo>
                      <a:cubicBezTo>
                        <a:pt x="980" y="2232"/>
                        <a:pt x="940" y="2312"/>
                        <a:pt x="924" y="2360"/>
                      </a:cubicBezTo>
                      <a:cubicBezTo>
                        <a:pt x="908" y="2408"/>
                        <a:pt x="892" y="2384"/>
                        <a:pt x="876" y="2312"/>
                      </a:cubicBezTo>
                      <a:cubicBezTo>
                        <a:pt x="860" y="2240"/>
                        <a:pt x="860" y="2096"/>
                        <a:pt x="828" y="1928"/>
                      </a:cubicBezTo>
                      <a:cubicBezTo>
                        <a:pt x="796" y="1760"/>
                        <a:pt x="756" y="1544"/>
                        <a:pt x="684" y="1304"/>
                      </a:cubicBezTo>
                      <a:cubicBezTo>
                        <a:pt x="612" y="1064"/>
                        <a:pt x="460" y="648"/>
                        <a:pt x="396" y="488"/>
                      </a:cubicBezTo>
                      <a:cubicBezTo>
                        <a:pt x="332" y="328"/>
                        <a:pt x="316" y="352"/>
                        <a:pt x="300" y="344"/>
                      </a:cubicBezTo>
                      <a:cubicBezTo>
                        <a:pt x="284" y="336"/>
                        <a:pt x="260" y="320"/>
                        <a:pt x="300" y="440"/>
                      </a:cubicBezTo>
                      <a:cubicBezTo>
                        <a:pt x="340" y="560"/>
                        <a:pt x="468" y="840"/>
                        <a:pt x="540" y="1064"/>
                      </a:cubicBezTo>
                      <a:cubicBezTo>
                        <a:pt x="612" y="1288"/>
                        <a:pt x="692" y="1584"/>
                        <a:pt x="732" y="1784"/>
                      </a:cubicBezTo>
                      <a:cubicBezTo>
                        <a:pt x="772" y="1984"/>
                        <a:pt x="780" y="2176"/>
                        <a:pt x="780" y="2264"/>
                      </a:cubicBezTo>
                      <a:cubicBezTo>
                        <a:pt x="780" y="2352"/>
                        <a:pt x="779" y="2375"/>
                        <a:pt x="732" y="2312"/>
                      </a:cubicBezTo>
                      <a:cubicBezTo>
                        <a:pt x="685" y="2249"/>
                        <a:pt x="576" y="2034"/>
                        <a:pt x="496" y="1887"/>
                      </a:cubicBezTo>
                      <a:cubicBezTo>
                        <a:pt x="416" y="1740"/>
                        <a:pt x="304" y="1527"/>
                        <a:pt x="253" y="1432"/>
                      </a:cubicBezTo>
                      <a:close/>
                    </a:path>
                  </a:pathLst>
                </a:custGeom>
                <a:solidFill>
                  <a:schemeClr val="accent2"/>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sp>
              <p:nvSpPr>
                <p:cNvPr id="74" name="Freeform 130"/>
                <p:cNvSpPr>
                  <a:spLocks/>
                </p:cNvSpPr>
                <p:nvPr/>
              </p:nvSpPr>
              <p:spPr bwMode="hidden">
                <a:xfrm>
                  <a:off x="1452" y="1100"/>
                  <a:ext cx="978" cy="332"/>
                </a:xfrm>
                <a:custGeom>
                  <a:avLst/>
                  <a:gdLst>
                    <a:gd name="T0" fmla="*/ 0 w 2020"/>
                    <a:gd name="T1" fmla="*/ 0 h 688"/>
                    <a:gd name="T2" fmla="*/ 0 w 2020"/>
                    <a:gd name="T3" fmla="*/ 0 h 688"/>
                    <a:gd name="T4" fmla="*/ 0 w 2020"/>
                    <a:gd name="T5" fmla="*/ 0 h 688"/>
                    <a:gd name="T6" fmla="*/ 0 w 2020"/>
                    <a:gd name="T7" fmla="*/ 0 h 688"/>
                    <a:gd name="T8" fmla="*/ 1 w 2020"/>
                    <a:gd name="T9" fmla="*/ 0 h 688"/>
                    <a:gd name="T10" fmla="*/ 2 w 2020"/>
                    <a:gd name="T11" fmla="*/ 0 h 688"/>
                    <a:gd name="T12" fmla="*/ 3 w 2020"/>
                    <a:gd name="T13" fmla="*/ 0 h 688"/>
                    <a:gd name="T14" fmla="*/ 3 w 2020"/>
                    <a:gd name="T15" fmla="*/ 0 h 688"/>
                    <a:gd name="T16" fmla="*/ 2 w 2020"/>
                    <a:gd name="T17" fmla="*/ 0 h 688"/>
                    <a:gd name="T18" fmla="*/ 2 w 2020"/>
                    <a:gd name="T19" fmla="*/ 0 h 688"/>
                    <a:gd name="T20" fmla="*/ 1 w 2020"/>
                    <a:gd name="T21" fmla="*/ 0 h 688"/>
                    <a:gd name="T22" fmla="*/ 0 w 2020"/>
                    <a:gd name="T23" fmla="*/ 0 h 688"/>
                    <a:gd name="T24" fmla="*/ 0 w 2020"/>
                    <a:gd name="T25" fmla="*/ 0 h 688"/>
                    <a:gd name="T26" fmla="*/ 0 w 2020"/>
                    <a:gd name="T27" fmla="*/ 0 h 688"/>
                    <a:gd name="T28" fmla="*/ 0 w 2020"/>
                    <a:gd name="T29" fmla="*/ 0 h 688"/>
                    <a:gd name="T30" fmla="*/ 1 w 2020"/>
                    <a:gd name="T31" fmla="*/ 0 h 688"/>
                    <a:gd name="T32" fmla="*/ 2 w 2020"/>
                    <a:gd name="T33" fmla="*/ 0 h 688"/>
                    <a:gd name="T34" fmla="*/ 2 w 2020"/>
                    <a:gd name="T35" fmla="*/ 1 h 688"/>
                    <a:gd name="T36" fmla="*/ 2 w 2020"/>
                    <a:gd name="T37" fmla="*/ 1 h 688"/>
                    <a:gd name="T38" fmla="*/ 1 w 2020"/>
                    <a:gd name="T39" fmla="*/ 1 h 688"/>
                    <a:gd name="T40" fmla="*/ 0 w 2020"/>
                    <a:gd name="T41" fmla="*/ 0 h 68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020" h="688">
                      <a:moveTo>
                        <a:pt x="96" y="464"/>
                      </a:moveTo>
                      <a:cubicBezTo>
                        <a:pt x="0" y="416"/>
                        <a:pt x="48" y="408"/>
                        <a:pt x="48" y="368"/>
                      </a:cubicBezTo>
                      <a:cubicBezTo>
                        <a:pt x="48" y="328"/>
                        <a:pt x="40" y="280"/>
                        <a:pt x="96" y="224"/>
                      </a:cubicBezTo>
                      <a:cubicBezTo>
                        <a:pt x="152" y="168"/>
                        <a:pt x="240" y="64"/>
                        <a:pt x="384" y="32"/>
                      </a:cubicBezTo>
                      <a:cubicBezTo>
                        <a:pt x="528" y="0"/>
                        <a:pt x="760" y="0"/>
                        <a:pt x="960" y="32"/>
                      </a:cubicBezTo>
                      <a:cubicBezTo>
                        <a:pt x="1160" y="64"/>
                        <a:pt x="1424" y="160"/>
                        <a:pt x="1584" y="224"/>
                      </a:cubicBezTo>
                      <a:cubicBezTo>
                        <a:pt x="1744" y="288"/>
                        <a:pt x="1850" y="363"/>
                        <a:pt x="1920" y="416"/>
                      </a:cubicBezTo>
                      <a:cubicBezTo>
                        <a:pt x="1990" y="469"/>
                        <a:pt x="2020" y="520"/>
                        <a:pt x="2004" y="544"/>
                      </a:cubicBezTo>
                      <a:cubicBezTo>
                        <a:pt x="1988" y="568"/>
                        <a:pt x="1910" y="573"/>
                        <a:pt x="1824" y="560"/>
                      </a:cubicBezTo>
                      <a:cubicBezTo>
                        <a:pt x="1738" y="547"/>
                        <a:pt x="1632" y="504"/>
                        <a:pt x="1488" y="464"/>
                      </a:cubicBezTo>
                      <a:cubicBezTo>
                        <a:pt x="1344" y="424"/>
                        <a:pt x="1128" y="344"/>
                        <a:pt x="960" y="320"/>
                      </a:cubicBezTo>
                      <a:cubicBezTo>
                        <a:pt x="792" y="296"/>
                        <a:pt x="584" y="312"/>
                        <a:pt x="480" y="320"/>
                      </a:cubicBezTo>
                      <a:cubicBezTo>
                        <a:pt x="376" y="328"/>
                        <a:pt x="360" y="352"/>
                        <a:pt x="336" y="368"/>
                      </a:cubicBezTo>
                      <a:cubicBezTo>
                        <a:pt x="312" y="384"/>
                        <a:pt x="304" y="416"/>
                        <a:pt x="336" y="416"/>
                      </a:cubicBezTo>
                      <a:cubicBezTo>
                        <a:pt x="368" y="416"/>
                        <a:pt x="424" y="376"/>
                        <a:pt x="528" y="368"/>
                      </a:cubicBezTo>
                      <a:cubicBezTo>
                        <a:pt x="632" y="360"/>
                        <a:pt x="784" y="336"/>
                        <a:pt x="960" y="368"/>
                      </a:cubicBezTo>
                      <a:cubicBezTo>
                        <a:pt x="1136" y="400"/>
                        <a:pt x="1472" y="520"/>
                        <a:pt x="1584" y="560"/>
                      </a:cubicBezTo>
                      <a:cubicBezTo>
                        <a:pt x="1696" y="600"/>
                        <a:pt x="1664" y="592"/>
                        <a:pt x="1632" y="608"/>
                      </a:cubicBezTo>
                      <a:cubicBezTo>
                        <a:pt x="1600" y="624"/>
                        <a:pt x="1560" y="648"/>
                        <a:pt x="1392" y="656"/>
                      </a:cubicBezTo>
                      <a:cubicBezTo>
                        <a:pt x="1224" y="664"/>
                        <a:pt x="840" y="688"/>
                        <a:pt x="624" y="656"/>
                      </a:cubicBezTo>
                      <a:cubicBezTo>
                        <a:pt x="408" y="624"/>
                        <a:pt x="192" y="512"/>
                        <a:pt x="96" y="464"/>
                      </a:cubicBezTo>
                      <a:close/>
                    </a:path>
                  </a:pathLst>
                </a:custGeom>
                <a:solidFill>
                  <a:schemeClr val="accent2">
                    <a:alpha val="50195"/>
                  </a:schemeClr>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sp>
              <p:nvSpPr>
                <p:cNvPr id="75" name="Freeform 131"/>
                <p:cNvSpPr>
                  <a:spLocks/>
                </p:cNvSpPr>
                <p:nvPr/>
              </p:nvSpPr>
              <p:spPr bwMode="hidden">
                <a:xfrm rot="744944" flipH="1">
                  <a:off x="437" y="1510"/>
                  <a:ext cx="706" cy="1014"/>
                </a:xfrm>
                <a:custGeom>
                  <a:avLst/>
                  <a:gdLst>
                    <a:gd name="T0" fmla="*/ 0 w 1456"/>
                    <a:gd name="T1" fmla="*/ 0 h 2088"/>
                    <a:gd name="T2" fmla="*/ 1 w 1456"/>
                    <a:gd name="T3" fmla="*/ 0 h 2088"/>
                    <a:gd name="T4" fmla="*/ 2 w 1456"/>
                    <a:gd name="T5" fmla="*/ 2 h 2088"/>
                    <a:gd name="T6" fmla="*/ 2 w 1456"/>
                    <a:gd name="T7" fmla="*/ 3 h 2088"/>
                    <a:gd name="T8" fmla="*/ 2 w 1456"/>
                    <a:gd name="T9" fmla="*/ 3 h 2088"/>
                    <a:gd name="T10" fmla="*/ 1 w 1456"/>
                    <a:gd name="T11" fmla="*/ 2 h 2088"/>
                    <a:gd name="T12" fmla="*/ 1 w 1456"/>
                    <a:gd name="T13" fmla="*/ 1 h 2088"/>
                    <a:gd name="T14" fmla="*/ 0 w 1456"/>
                    <a:gd name="T15" fmla="*/ 0 h 2088"/>
                    <a:gd name="T16" fmla="*/ 0 w 1456"/>
                    <a:gd name="T17" fmla="*/ 0 h 2088"/>
                    <a:gd name="T18" fmla="*/ 0 w 1456"/>
                    <a:gd name="T19" fmla="*/ 0 h 2088"/>
                    <a:gd name="T20" fmla="*/ 1 w 1456"/>
                    <a:gd name="T21" fmla="*/ 1 h 2088"/>
                    <a:gd name="T22" fmla="*/ 1 w 1456"/>
                    <a:gd name="T23" fmla="*/ 2 h 2088"/>
                    <a:gd name="T24" fmla="*/ 2 w 1456"/>
                    <a:gd name="T25" fmla="*/ 3 h 2088"/>
                    <a:gd name="T26" fmla="*/ 2 w 1456"/>
                    <a:gd name="T27" fmla="*/ 3 h 2088"/>
                    <a:gd name="T28" fmla="*/ 1 w 1456"/>
                    <a:gd name="T29" fmla="*/ 3 h 2088"/>
                    <a:gd name="T30" fmla="*/ 0 w 1456"/>
                    <a:gd name="T31" fmla="*/ 2 h 2088"/>
                    <a:gd name="T32" fmla="*/ 0 w 1456"/>
                    <a:gd name="T33" fmla="*/ 1 h 2088"/>
                    <a:gd name="T34" fmla="*/ 0 w 1456"/>
                    <a:gd name="T35" fmla="*/ 0 h 2088"/>
                    <a:gd name="T36" fmla="*/ 0 w 1456"/>
                    <a:gd name="T37" fmla="*/ 0 h 208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456" h="2088">
                      <a:moveTo>
                        <a:pt x="184" y="48"/>
                      </a:moveTo>
                      <a:cubicBezTo>
                        <a:pt x="288" y="48"/>
                        <a:pt x="480" y="0"/>
                        <a:pt x="664" y="192"/>
                      </a:cubicBezTo>
                      <a:cubicBezTo>
                        <a:pt x="848" y="384"/>
                        <a:pt x="1160" y="904"/>
                        <a:pt x="1288" y="1200"/>
                      </a:cubicBezTo>
                      <a:cubicBezTo>
                        <a:pt x="1416" y="1496"/>
                        <a:pt x="1416" y="1848"/>
                        <a:pt x="1432" y="1968"/>
                      </a:cubicBezTo>
                      <a:cubicBezTo>
                        <a:pt x="1448" y="2088"/>
                        <a:pt x="1456" y="2048"/>
                        <a:pt x="1384" y="1920"/>
                      </a:cubicBezTo>
                      <a:cubicBezTo>
                        <a:pt x="1312" y="1792"/>
                        <a:pt x="1128" y="1424"/>
                        <a:pt x="1000" y="1200"/>
                      </a:cubicBezTo>
                      <a:cubicBezTo>
                        <a:pt x="872" y="976"/>
                        <a:pt x="736" y="736"/>
                        <a:pt x="616" y="576"/>
                      </a:cubicBezTo>
                      <a:cubicBezTo>
                        <a:pt x="496" y="416"/>
                        <a:pt x="344" y="288"/>
                        <a:pt x="280" y="240"/>
                      </a:cubicBezTo>
                      <a:cubicBezTo>
                        <a:pt x="216" y="192"/>
                        <a:pt x="200" y="240"/>
                        <a:pt x="232" y="288"/>
                      </a:cubicBezTo>
                      <a:cubicBezTo>
                        <a:pt x="264" y="336"/>
                        <a:pt x="384" y="416"/>
                        <a:pt x="472" y="528"/>
                      </a:cubicBezTo>
                      <a:cubicBezTo>
                        <a:pt x="560" y="640"/>
                        <a:pt x="648" y="776"/>
                        <a:pt x="760" y="960"/>
                      </a:cubicBezTo>
                      <a:cubicBezTo>
                        <a:pt x="872" y="1144"/>
                        <a:pt x="1040" y="1456"/>
                        <a:pt x="1144" y="1632"/>
                      </a:cubicBezTo>
                      <a:cubicBezTo>
                        <a:pt x="1248" y="1808"/>
                        <a:pt x="1352" y="1952"/>
                        <a:pt x="1384" y="2016"/>
                      </a:cubicBezTo>
                      <a:cubicBezTo>
                        <a:pt x="1416" y="2080"/>
                        <a:pt x="1384" y="2048"/>
                        <a:pt x="1336" y="2016"/>
                      </a:cubicBezTo>
                      <a:cubicBezTo>
                        <a:pt x="1288" y="1984"/>
                        <a:pt x="1224" y="1944"/>
                        <a:pt x="1096" y="1824"/>
                      </a:cubicBezTo>
                      <a:cubicBezTo>
                        <a:pt x="968" y="1704"/>
                        <a:pt x="736" y="1504"/>
                        <a:pt x="568" y="1296"/>
                      </a:cubicBezTo>
                      <a:cubicBezTo>
                        <a:pt x="400" y="1088"/>
                        <a:pt x="176" y="760"/>
                        <a:pt x="88" y="576"/>
                      </a:cubicBezTo>
                      <a:cubicBezTo>
                        <a:pt x="0" y="392"/>
                        <a:pt x="24" y="280"/>
                        <a:pt x="40" y="192"/>
                      </a:cubicBezTo>
                      <a:cubicBezTo>
                        <a:pt x="56" y="104"/>
                        <a:pt x="80" y="48"/>
                        <a:pt x="184" y="4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sp>
              <p:nvSpPr>
                <p:cNvPr id="76" name="Freeform 132"/>
                <p:cNvSpPr>
                  <a:spLocks/>
                </p:cNvSpPr>
                <p:nvPr/>
              </p:nvSpPr>
              <p:spPr bwMode="hidden">
                <a:xfrm rot="505459" flipH="1">
                  <a:off x="196" y="1235"/>
                  <a:ext cx="978" cy="332"/>
                </a:xfrm>
                <a:custGeom>
                  <a:avLst/>
                  <a:gdLst>
                    <a:gd name="T0" fmla="*/ 0 w 2020"/>
                    <a:gd name="T1" fmla="*/ 0 h 688"/>
                    <a:gd name="T2" fmla="*/ 0 w 2020"/>
                    <a:gd name="T3" fmla="*/ 0 h 688"/>
                    <a:gd name="T4" fmla="*/ 0 w 2020"/>
                    <a:gd name="T5" fmla="*/ 0 h 688"/>
                    <a:gd name="T6" fmla="*/ 0 w 2020"/>
                    <a:gd name="T7" fmla="*/ 0 h 688"/>
                    <a:gd name="T8" fmla="*/ 1 w 2020"/>
                    <a:gd name="T9" fmla="*/ 0 h 688"/>
                    <a:gd name="T10" fmla="*/ 2 w 2020"/>
                    <a:gd name="T11" fmla="*/ 0 h 688"/>
                    <a:gd name="T12" fmla="*/ 3 w 2020"/>
                    <a:gd name="T13" fmla="*/ 0 h 688"/>
                    <a:gd name="T14" fmla="*/ 3 w 2020"/>
                    <a:gd name="T15" fmla="*/ 0 h 688"/>
                    <a:gd name="T16" fmla="*/ 2 w 2020"/>
                    <a:gd name="T17" fmla="*/ 0 h 688"/>
                    <a:gd name="T18" fmla="*/ 2 w 2020"/>
                    <a:gd name="T19" fmla="*/ 0 h 688"/>
                    <a:gd name="T20" fmla="*/ 1 w 2020"/>
                    <a:gd name="T21" fmla="*/ 0 h 688"/>
                    <a:gd name="T22" fmla="*/ 0 w 2020"/>
                    <a:gd name="T23" fmla="*/ 0 h 688"/>
                    <a:gd name="T24" fmla="*/ 0 w 2020"/>
                    <a:gd name="T25" fmla="*/ 0 h 688"/>
                    <a:gd name="T26" fmla="*/ 0 w 2020"/>
                    <a:gd name="T27" fmla="*/ 0 h 688"/>
                    <a:gd name="T28" fmla="*/ 0 w 2020"/>
                    <a:gd name="T29" fmla="*/ 0 h 688"/>
                    <a:gd name="T30" fmla="*/ 1 w 2020"/>
                    <a:gd name="T31" fmla="*/ 0 h 688"/>
                    <a:gd name="T32" fmla="*/ 2 w 2020"/>
                    <a:gd name="T33" fmla="*/ 0 h 688"/>
                    <a:gd name="T34" fmla="*/ 2 w 2020"/>
                    <a:gd name="T35" fmla="*/ 1 h 688"/>
                    <a:gd name="T36" fmla="*/ 2 w 2020"/>
                    <a:gd name="T37" fmla="*/ 1 h 688"/>
                    <a:gd name="T38" fmla="*/ 1 w 2020"/>
                    <a:gd name="T39" fmla="*/ 1 h 688"/>
                    <a:gd name="T40" fmla="*/ 0 w 2020"/>
                    <a:gd name="T41" fmla="*/ 0 h 68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020" h="688">
                      <a:moveTo>
                        <a:pt x="96" y="464"/>
                      </a:moveTo>
                      <a:cubicBezTo>
                        <a:pt x="0" y="416"/>
                        <a:pt x="48" y="408"/>
                        <a:pt x="48" y="368"/>
                      </a:cubicBezTo>
                      <a:cubicBezTo>
                        <a:pt x="48" y="328"/>
                        <a:pt x="40" y="280"/>
                        <a:pt x="96" y="224"/>
                      </a:cubicBezTo>
                      <a:cubicBezTo>
                        <a:pt x="152" y="168"/>
                        <a:pt x="240" y="64"/>
                        <a:pt x="384" y="32"/>
                      </a:cubicBezTo>
                      <a:cubicBezTo>
                        <a:pt x="528" y="0"/>
                        <a:pt x="760" y="0"/>
                        <a:pt x="960" y="32"/>
                      </a:cubicBezTo>
                      <a:cubicBezTo>
                        <a:pt x="1160" y="64"/>
                        <a:pt x="1424" y="160"/>
                        <a:pt x="1584" y="224"/>
                      </a:cubicBezTo>
                      <a:cubicBezTo>
                        <a:pt x="1744" y="288"/>
                        <a:pt x="1850" y="363"/>
                        <a:pt x="1920" y="416"/>
                      </a:cubicBezTo>
                      <a:cubicBezTo>
                        <a:pt x="1990" y="469"/>
                        <a:pt x="2020" y="520"/>
                        <a:pt x="2004" y="544"/>
                      </a:cubicBezTo>
                      <a:cubicBezTo>
                        <a:pt x="1988" y="568"/>
                        <a:pt x="1910" y="573"/>
                        <a:pt x="1824" y="560"/>
                      </a:cubicBezTo>
                      <a:cubicBezTo>
                        <a:pt x="1738" y="547"/>
                        <a:pt x="1632" y="504"/>
                        <a:pt x="1488" y="464"/>
                      </a:cubicBezTo>
                      <a:cubicBezTo>
                        <a:pt x="1344" y="424"/>
                        <a:pt x="1128" y="344"/>
                        <a:pt x="960" y="320"/>
                      </a:cubicBezTo>
                      <a:cubicBezTo>
                        <a:pt x="792" y="296"/>
                        <a:pt x="584" y="312"/>
                        <a:pt x="480" y="320"/>
                      </a:cubicBezTo>
                      <a:cubicBezTo>
                        <a:pt x="376" y="328"/>
                        <a:pt x="360" y="352"/>
                        <a:pt x="336" y="368"/>
                      </a:cubicBezTo>
                      <a:cubicBezTo>
                        <a:pt x="312" y="384"/>
                        <a:pt x="304" y="416"/>
                        <a:pt x="336" y="416"/>
                      </a:cubicBezTo>
                      <a:cubicBezTo>
                        <a:pt x="368" y="416"/>
                        <a:pt x="424" y="376"/>
                        <a:pt x="528" y="368"/>
                      </a:cubicBezTo>
                      <a:cubicBezTo>
                        <a:pt x="632" y="360"/>
                        <a:pt x="784" y="336"/>
                        <a:pt x="960" y="368"/>
                      </a:cubicBezTo>
                      <a:cubicBezTo>
                        <a:pt x="1136" y="400"/>
                        <a:pt x="1472" y="520"/>
                        <a:pt x="1584" y="560"/>
                      </a:cubicBezTo>
                      <a:cubicBezTo>
                        <a:pt x="1696" y="600"/>
                        <a:pt x="1664" y="592"/>
                        <a:pt x="1632" y="608"/>
                      </a:cubicBezTo>
                      <a:cubicBezTo>
                        <a:pt x="1600" y="624"/>
                        <a:pt x="1560" y="648"/>
                        <a:pt x="1392" y="656"/>
                      </a:cubicBezTo>
                      <a:cubicBezTo>
                        <a:pt x="1224" y="664"/>
                        <a:pt x="840" y="688"/>
                        <a:pt x="624" y="656"/>
                      </a:cubicBezTo>
                      <a:cubicBezTo>
                        <a:pt x="408" y="624"/>
                        <a:pt x="192" y="512"/>
                        <a:pt x="96" y="464"/>
                      </a:cubicBezTo>
                      <a:close/>
                    </a:path>
                  </a:pathLst>
                </a:custGeom>
                <a:solidFill>
                  <a:schemeClr val="accent2">
                    <a:alpha val="50195"/>
                  </a:schemeClr>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grpSp>
          <p:grpSp>
            <p:nvGrpSpPr>
              <p:cNvPr id="19" name="Group 133"/>
              <p:cNvGrpSpPr>
                <a:grpSpLocks/>
              </p:cNvGrpSpPr>
              <p:nvPr/>
            </p:nvGrpSpPr>
            <p:grpSpPr bwMode="auto">
              <a:xfrm>
                <a:off x="4660" y="0"/>
                <a:ext cx="385" cy="4308"/>
                <a:chOff x="4660" y="0"/>
                <a:chExt cx="385" cy="4308"/>
              </a:xfrm>
            </p:grpSpPr>
            <p:sp>
              <p:nvSpPr>
                <p:cNvPr id="68" name="Freeform 134"/>
                <p:cNvSpPr>
                  <a:spLocks/>
                </p:cNvSpPr>
                <p:nvPr/>
              </p:nvSpPr>
              <p:spPr bwMode="hidden">
                <a:xfrm>
                  <a:off x="4676" y="0"/>
                  <a:ext cx="369" cy="2611"/>
                </a:xfrm>
                <a:custGeom>
                  <a:avLst/>
                  <a:gdLst>
                    <a:gd name="T0" fmla="*/ 22 w 369"/>
                    <a:gd name="T1" fmla="*/ 0 h 2611"/>
                    <a:gd name="T2" fmla="*/ 14 w 369"/>
                    <a:gd name="T3" fmla="*/ 1622 h 2611"/>
                    <a:gd name="T4" fmla="*/ 6 w 369"/>
                    <a:gd name="T5" fmla="*/ 2547 h 2611"/>
                    <a:gd name="T6" fmla="*/ 38 w 369"/>
                    <a:gd name="T7" fmla="*/ 2604 h 2611"/>
                    <a:gd name="T8" fmla="*/ 184 w 369"/>
                    <a:gd name="T9" fmla="*/ 2588 h 2611"/>
                    <a:gd name="T10" fmla="*/ 339 w 369"/>
                    <a:gd name="T11" fmla="*/ 2596 h 2611"/>
                    <a:gd name="T12" fmla="*/ 363 w 369"/>
                    <a:gd name="T13" fmla="*/ 2531 h 2611"/>
                    <a:gd name="T14" fmla="*/ 339 w 369"/>
                    <a:gd name="T15" fmla="*/ 1679 h 2611"/>
                    <a:gd name="T16" fmla="*/ 339 w 369"/>
                    <a:gd name="T17" fmla="*/ 0 h 2611"/>
                    <a:gd name="T18" fmla="*/ 22 w 369"/>
                    <a:gd name="T19" fmla="*/ 0 h 261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69" h="2611">
                      <a:moveTo>
                        <a:pt x="22" y="0"/>
                      </a:moveTo>
                      <a:lnTo>
                        <a:pt x="14" y="1622"/>
                      </a:lnTo>
                      <a:cubicBezTo>
                        <a:pt x="14" y="1622"/>
                        <a:pt x="10" y="2084"/>
                        <a:pt x="6" y="2547"/>
                      </a:cubicBezTo>
                      <a:cubicBezTo>
                        <a:pt x="0" y="2588"/>
                        <a:pt x="8" y="2597"/>
                        <a:pt x="38" y="2604"/>
                      </a:cubicBezTo>
                      <a:cubicBezTo>
                        <a:pt x="68" y="2611"/>
                        <a:pt x="134" y="2589"/>
                        <a:pt x="184" y="2588"/>
                      </a:cubicBezTo>
                      <a:cubicBezTo>
                        <a:pt x="234" y="2587"/>
                        <a:pt x="309" y="2605"/>
                        <a:pt x="339" y="2596"/>
                      </a:cubicBezTo>
                      <a:cubicBezTo>
                        <a:pt x="369" y="2587"/>
                        <a:pt x="366" y="2567"/>
                        <a:pt x="363" y="2531"/>
                      </a:cubicBezTo>
                      <a:cubicBezTo>
                        <a:pt x="363" y="2378"/>
                        <a:pt x="343" y="2101"/>
                        <a:pt x="339" y="1679"/>
                      </a:cubicBezTo>
                      <a:lnTo>
                        <a:pt x="339" y="0"/>
                      </a:lnTo>
                      <a:lnTo>
                        <a:pt x="22" y="0"/>
                      </a:lnTo>
                      <a:close/>
                    </a:path>
                  </a:pathLst>
                </a:custGeom>
                <a:solidFill>
                  <a:schemeClr val="accent2"/>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sp>
              <p:nvSpPr>
                <p:cNvPr id="69" name="Freeform 135"/>
                <p:cNvSpPr>
                  <a:spLocks/>
                </p:cNvSpPr>
                <p:nvPr/>
              </p:nvSpPr>
              <p:spPr bwMode="hidden">
                <a:xfrm>
                  <a:off x="4767" y="2173"/>
                  <a:ext cx="251" cy="390"/>
                </a:xfrm>
                <a:custGeom>
                  <a:avLst/>
                  <a:gdLst>
                    <a:gd name="T0" fmla="*/ 32 w 251"/>
                    <a:gd name="T1" fmla="*/ 379 h 390"/>
                    <a:gd name="T2" fmla="*/ 77 w 251"/>
                    <a:gd name="T3" fmla="*/ 364 h 390"/>
                    <a:gd name="T4" fmla="*/ 152 w 251"/>
                    <a:gd name="T5" fmla="*/ 370 h 390"/>
                    <a:gd name="T6" fmla="*/ 209 w 251"/>
                    <a:gd name="T7" fmla="*/ 388 h 390"/>
                    <a:gd name="T8" fmla="*/ 242 w 251"/>
                    <a:gd name="T9" fmla="*/ 379 h 390"/>
                    <a:gd name="T10" fmla="*/ 248 w 251"/>
                    <a:gd name="T11" fmla="*/ 328 h 390"/>
                    <a:gd name="T12" fmla="*/ 227 w 251"/>
                    <a:gd name="T13" fmla="*/ 175 h 390"/>
                    <a:gd name="T14" fmla="*/ 194 w 251"/>
                    <a:gd name="T15" fmla="*/ 130 h 390"/>
                    <a:gd name="T16" fmla="*/ 179 w 251"/>
                    <a:gd name="T17" fmla="*/ 295 h 390"/>
                    <a:gd name="T18" fmla="*/ 152 w 251"/>
                    <a:gd name="T19" fmla="*/ 307 h 390"/>
                    <a:gd name="T20" fmla="*/ 134 w 251"/>
                    <a:gd name="T21" fmla="*/ 163 h 390"/>
                    <a:gd name="T22" fmla="*/ 65 w 251"/>
                    <a:gd name="T23" fmla="*/ 13 h 390"/>
                    <a:gd name="T24" fmla="*/ 29 w 251"/>
                    <a:gd name="T25" fmla="*/ 85 h 390"/>
                    <a:gd name="T26" fmla="*/ 26 w 251"/>
                    <a:gd name="T27" fmla="*/ 271 h 390"/>
                    <a:gd name="T28" fmla="*/ 2 w 251"/>
                    <a:gd name="T29" fmla="*/ 337 h 390"/>
                    <a:gd name="T30" fmla="*/ 11 w 251"/>
                    <a:gd name="T31" fmla="*/ 379 h 390"/>
                    <a:gd name="T32" fmla="*/ 32 w 251"/>
                    <a:gd name="T33" fmla="*/ 379 h 39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51" h="390">
                      <a:moveTo>
                        <a:pt x="32" y="379"/>
                      </a:moveTo>
                      <a:cubicBezTo>
                        <a:pt x="43" y="377"/>
                        <a:pt x="57" y="366"/>
                        <a:pt x="77" y="364"/>
                      </a:cubicBezTo>
                      <a:cubicBezTo>
                        <a:pt x="97" y="362"/>
                        <a:pt x="130" y="366"/>
                        <a:pt x="152" y="370"/>
                      </a:cubicBezTo>
                      <a:cubicBezTo>
                        <a:pt x="174" y="374"/>
                        <a:pt x="194" y="386"/>
                        <a:pt x="209" y="388"/>
                      </a:cubicBezTo>
                      <a:cubicBezTo>
                        <a:pt x="224" y="390"/>
                        <a:pt x="235" y="389"/>
                        <a:pt x="242" y="379"/>
                      </a:cubicBezTo>
                      <a:cubicBezTo>
                        <a:pt x="249" y="369"/>
                        <a:pt x="251" y="362"/>
                        <a:pt x="248" y="328"/>
                      </a:cubicBezTo>
                      <a:cubicBezTo>
                        <a:pt x="245" y="294"/>
                        <a:pt x="236" y="208"/>
                        <a:pt x="227" y="175"/>
                      </a:cubicBezTo>
                      <a:cubicBezTo>
                        <a:pt x="218" y="142"/>
                        <a:pt x="202" y="110"/>
                        <a:pt x="194" y="130"/>
                      </a:cubicBezTo>
                      <a:cubicBezTo>
                        <a:pt x="186" y="150"/>
                        <a:pt x="186" y="266"/>
                        <a:pt x="179" y="295"/>
                      </a:cubicBezTo>
                      <a:cubicBezTo>
                        <a:pt x="172" y="324"/>
                        <a:pt x="159" y="329"/>
                        <a:pt x="152" y="307"/>
                      </a:cubicBezTo>
                      <a:cubicBezTo>
                        <a:pt x="145" y="285"/>
                        <a:pt x="149" y="212"/>
                        <a:pt x="134" y="163"/>
                      </a:cubicBezTo>
                      <a:cubicBezTo>
                        <a:pt x="119" y="114"/>
                        <a:pt x="82" y="26"/>
                        <a:pt x="65" y="13"/>
                      </a:cubicBezTo>
                      <a:cubicBezTo>
                        <a:pt x="48" y="0"/>
                        <a:pt x="35" y="42"/>
                        <a:pt x="29" y="85"/>
                      </a:cubicBezTo>
                      <a:cubicBezTo>
                        <a:pt x="23" y="128"/>
                        <a:pt x="30" y="229"/>
                        <a:pt x="26" y="271"/>
                      </a:cubicBezTo>
                      <a:cubicBezTo>
                        <a:pt x="22" y="313"/>
                        <a:pt x="4" y="319"/>
                        <a:pt x="2" y="337"/>
                      </a:cubicBezTo>
                      <a:cubicBezTo>
                        <a:pt x="0" y="355"/>
                        <a:pt x="5" y="373"/>
                        <a:pt x="11" y="379"/>
                      </a:cubicBezTo>
                      <a:cubicBezTo>
                        <a:pt x="17" y="385"/>
                        <a:pt x="21" y="381"/>
                        <a:pt x="32" y="379"/>
                      </a:cubicBez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sp>
              <p:nvSpPr>
                <p:cNvPr id="70" name="Freeform 136"/>
                <p:cNvSpPr>
                  <a:spLocks/>
                </p:cNvSpPr>
                <p:nvPr/>
              </p:nvSpPr>
              <p:spPr bwMode="hidden">
                <a:xfrm>
                  <a:off x="4660" y="2594"/>
                  <a:ext cx="378" cy="1714"/>
                </a:xfrm>
                <a:custGeom>
                  <a:avLst/>
                  <a:gdLst>
                    <a:gd name="T0" fmla="*/ 0 w 378"/>
                    <a:gd name="T1" fmla="*/ 1714 h 1714"/>
                    <a:gd name="T2" fmla="*/ 15 w 378"/>
                    <a:gd name="T3" fmla="*/ 420 h 1714"/>
                    <a:gd name="T4" fmla="*/ 19 w 378"/>
                    <a:gd name="T5" fmla="*/ 63 h 1714"/>
                    <a:gd name="T6" fmla="*/ 79 w 378"/>
                    <a:gd name="T7" fmla="*/ 39 h 1714"/>
                    <a:gd name="T8" fmla="*/ 202 w 378"/>
                    <a:gd name="T9" fmla="*/ 18 h 1714"/>
                    <a:gd name="T10" fmla="*/ 351 w 378"/>
                    <a:gd name="T11" fmla="*/ 23 h 1714"/>
                    <a:gd name="T12" fmla="*/ 366 w 378"/>
                    <a:gd name="T13" fmla="*/ 120 h 1714"/>
                    <a:gd name="T14" fmla="*/ 359 w 378"/>
                    <a:gd name="T15" fmla="*/ 741 h 1714"/>
                    <a:gd name="T16" fmla="*/ 351 w 378"/>
                    <a:gd name="T17" fmla="*/ 1714 h 1714"/>
                    <a:gd name="T18" fmla="*/ 0 w 378"/>
                    <a:gd name="T19" fmla="*/ 1714 h 17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78" h="1714">
                      <a:moveTo>
                        <a:pt x="0" y="1714"/>
                      </a:moveTo>
                      <a:cubicBezTo>
                        <a:pt x="15" y="1400"/>
                        <a:pt x="10" y="693"/>
                        <a:pt x="15" y="420"/>
                      </a:cubicBezTo>
                      <a:cubicBezTo>
                        <a:pt x="18" y="145"/>
                        <a:pt x="8" y="126"/>
                        <a:pt x="19" y="63"/>
                      </a:cubicBezTo>
                      <a:cubicBezTo>
                        <a:pt x="30" y="0"/>
                        <a:pt x="49" y="46"/>
                        <a:pt x="79" y="39"/>
                      </a:cubicBezTo>
                      <a:cubicBezTo>
                        <a:pt x="109" y="32"/>
                        <a:pt x="157" y="21"/>
                        <a:pt x="202" y="18"/>
                      </a:cubicBezTo>
                      <a:cubicBezTo>
                        <a:pt x="268" y="33"/>
                        <a:pt x="324" y="6"/>
                        <a:pt x="351" y="23"/>
                      </a:cubicBezTo>
                      <a:cubicBezTo>
                        <a:pt x="378" y="40"/>
                        <a:pt x="370" y="51"/>
                        <a:pt x="366" y="120"/>
                      </a:cubicBezTo>
                      <a:cubicBezTo>
                        <a:pt x="367" y="240"/>
                        <a:pt x="362" y="475"/>
                        <a:pt x="359" y="741"/>
                      </a:cubicBezTo>
                      <a:cubicBezTo>
                        <a:pt x="356" y="1007"/>
                        <a:pt x="351" y="1430"/>
                        <a:pt x="351" y="1714"/>
                      </a:cubicBezTo>
                      <a:cubicBezTo>
                        <a:pt x="351" y="1714"/>
                        <a:pt x="0" y="1714"/>
                        <a:pt x="0" y="1714"/>
                      </a:cubicBezTo>
                      <a:close/>
                    </a:path>
                  </a:pathLst>
                </a:custGeom>
                <a:solidFill>
                  <a:schemeClr val="accent2"/>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sp>
              <p:nvSpPr>
                <p:cNvPr id="71" name="Freeform 137"/>
                <p:cNvSpPr>
                  <a:spLocks/>
                </p:cNvSpPr>
                <p:nvPr/>
              </p:nvSpPr>
              <p:spPr bwMode="hidden">
                <a:xfrm>
                  <a:off x="4785" y="2643"/>
                  <a:ext cx="146" cy="154"/>
                </a:xfrm>
                <a:custGeom>
                  <a:avLst/>
                  <a:gdLst>
                    <a:gd name="T0" fmla="*/ 14 w 146"/>
                    <a:gd name="T1" fmla="*/ 11 h 154"/>
                    <a:gd name="T2" fmla="*/ 92 w 146"/>
                    <a:gd name="T3" fmla="*/ 2 h 154"/>
                    <a:gd name="T4" fmla="*/ 140 w 146"/>
                    <a:gd name="T5" fmla="*/ 14 h 154"/>
                    <a:gd name="T6" fmla="*/ 128 w 146"/>
                    <a:gd name="T7" fmla="*/ 89 h 154"/>
                    <a:gd name="T8" fmla="*/ 116 w 146"/>
                    <a:gd name="T9" fmla="*/ 146 h 154"/>
                    <a:gd name="T10" fmla="*/ 74 w 146"/>
                    <a:gd name="T11" fmla="*/ 134 h 154"/>
                    <a:gd name="T12" fmla="*/ 32 w 146"/>
                    <a:gd name="T13" fmla="*/ 128 h 154"/>
                    <a:gd name="T14" fmla="*/ 5 w 146"/>
                    <a:gd name="T15" fmla="*/ 56 h 154"/>
                    <a:gd name="T16" fmla="*/ 14 w 146"/>
                    <a:gd name="T17" fmla="*/ 11 h 15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46" h="154">
                      <a:moveTo>
                        <a:pt x="14" y="11"/>
                      </a:moveTo>
                      <a:cubicBezTo>
                        <a:pt x="28" y="2"/>
                        <a:pt x="71" y="2"/>
                        <a:pt x="92" y="2"/>
                      </a:cubicBezTo>
                      <a:cubicBezTo>
                        <a:pt x="113" y="2"/>
                        <a:pt x="134" y="0"/>
                        <a:pt x="140" y="14"/>
                      </a:cubicBezTo>
                      <a:cubicBezTo>
                        <a:pt x="146" y="28"/>
                        <a:pt x="132" y="67"/>
                        <a:pt x="128" y="89"/>
                      </a:cubicBezTo>
                      <a:cubicBezTo>
                        <a:pt x="124" y="111"/>
                        <a:pt x="125" y="138"/>
                        <a:pt x="116" y="146"/>
                      </a:cubicBezTo>
                      <a:cubicBezTo>
                        <a:pt x="107" y="154"/>
                        <a:pt x="88" y="137"/>
                        <a:pt x="74" y="134"/>
                      </a:cubicBezTo>
                      <a:cubicBezTo>
                        <a:pt x="60" y="131"/>
                        <a:pt x="44" y="141"/>
                        <a:pt x="32" y="128"/>
                      </a:cubicBezTo>
                      <a:cubicBezTo>
                        <a:pt x="20" y="115"/>
                        <a:pt x="8" y="75"/>
                        <a:pt x="5" y="56"/>
                      </a:cubicBezTo>
                      <a:cubicBezTo>
                        <a:pt x="2" y="37"/>
                        <a:pt x="0" y="20"/>
                        <a:pt x="14" y="11"/>
                      </a:cubicBezTo>
                      <a:close/>
                    </a:path>
                  </a:pathLst>
                </a:custGeom>
                <a:gradFill rotWithShape="0">
                  <a:gsLst>
                    <a:gs pos="0">
                      <a:schemeClr val="bg1"/>
                    </a:gs>
                    <a:gs pos="100000">
                      <a:schemeClr val="accent2"/>
                    </a:gs>
                  </a:gsLst>
                  <a:lin ang="540000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grpSp>
          <p:grpSp>
            <p:nvGrpSpPr>
              <p:cNvPr id="20" name="Group 138"/>
              <p:cNvGrpSpPr>
                <a:grpSpLocks/>
              </p:cNvGrpSpPr>
              <p:nvPr/>
            </p:nvGrpSpPr>
            <p:grpSpPr bwMode="auto">
              <a:xfrm>
                <a:off x="3500" y="0"/>
                <a:ext cx="494" cy="4313"/>
                <a:chOff x="3792" y="-7"/>
                <a:chExt cx="494" cy="4328"/>
              </a:xfrm>
            </p:grpSpPr>
            <p:sp>
              <p:nvSpPr>
                <p:cNvPr id="66" name="Freeform 139"/>
                <p:cNvSpPr>
                  <a:spLocks/>
                </p:cNvSpPr>
                <p:nvPr/>
              </p:nvSpPr>
              <p:spPr bwMode="hidden">
                <a:xfrm>
                  <a:off x="3792" y="0"/>
                  <a:ext cx="416" cy="4321"/>
                </a:xfrm>
                <a:custGeom>
                  <a:avLst/>
                  <a:gdLst>
                    <a:gd name="T0" fmla="*/ 12 w 416"/>
                    <a:gd name="T1" fmla="*/ 0 h 4321"/>
                    <a:gd name="T2" fmla="*/ 18 w 416"/>
                    <a:gd name="T3" fmla="*/ 406 h 4321"/>
                    <a:gd name="T4" fmla="*/ 3 w 416"/>
                    <a:gd name="T5" fmla="*/ 662 h 4321"/>
                    <a:gd name="T6" fmla="*/ 8 w 416"/>
                    <a:gd name="T7" fmla="*/ 713 h 4321"/>
                    <a:gd name="T8" fmla="*/ 24 w 416"/>
                    <a:gd name="T9" fmla="*/ 740 h 4321"/>
                    <a:gd name="T10" fmla="*/ 42 w 416"/>
                    <a:gd name="T11" fmla="*/ 758 h 4321"/>
                    <a:gd name="T12" fmla="*/ 36 w 416"/>
                    <a:gd name="T13" fmla="*/ 803 h 4321"/>
                    <a:gd name="T14" fmla="*/ 12 w 416"/>
                    <a:gd name="T15" fmla="*/ 824 h 4321"/>
                    <a:gd name="T16" fmla="*/ 0 w 416"/>
                    <a:gd name="T17" fmla="*/ 878 h 4321"/>
                    <a:gd name="T18" fmla="*/ 9 w 416"/>
                    <a:gd name="T19" fmla="*/ 2903 h 4321"/>
                    <a:gd name="T20" fmla="*/ 9 w 416"/>
                    <a:gd name="T21" fmla="*/ 3276 h 4321"/>
                    <a:gd name="T22" fmla="*/ 16 w 416"/>
                    <a:gd name="T23" fmla="*/ 3330 h 4321"/>
                    <a:gd name="T24" fmla="*/ 42 w 416"/>
                    <a:gd name="T25" fmla="*/ 3354 h 4321"/>
                    <a:gd name="T26" fmla="*/ 51 w 416"/>
                    <a:gd name="T27" fmla="*/ 3390 h 4321"/>
                    <a:gd name="T28" fmla="*/ 39 w 416"/>
                    <a:gd name="T29" fmla="*/ 3427 h 4321"/>
                    <a:gd name="T30" fmla="*/ 24 w 416"/>
                    <a:gd name="T31" fmla="*/ 3466 h 4321"/>
                    <a:gd name="T32" fmla="*/ 31 w 416"/>
                    <a:gd name="T33" fmla="*/ 4321 h 4321"/>
                    <a:gd name="T34" fmla="*/ 102 w 416"/>
                    <a:gd name="T35" fmla="*/ 4317 h 4321"/>
                    <a:gd name="T36" fmla="*/ 93 w 416"/>
                    <a:gd name="T37" fmla="*/ 3529 h 4321"/>
                    <a:gd name="T38" fmla="*/ 117 w 416"/>
                    <a:gd name="T39" fmla="*/ 3496 h 4321"/>
                    <a:gd name="T40" fmla="*/ 156 w 416"/>
                    <a:gd name="T41" fmla="*/ 3493 h 4321"/>
                    <a:gd name="T42" fmla="*/ 297 w 416"/>
                    <a:gd name="T43" fmla="*/ 3502 h 4321"/>
                    <a:gd name="T44" fmla="*/ 345 w 416"/>
                    <a:gd name="T45" fmla="*/ 3502 h 4321"/>
                    <a:gd name="T46" fmla="*/ 357 w 416"/>
                    <a:gd name="T47" fmla="*/ 3478 h 4321"/>
                    <a:gd name="T48" fmla="*/ 315 w 416"/>
                    <a:gd name="T49" fmla="*/ 3459 h 4321"/>
                    <a:gd name="T50" fmla="*/ 128 w 416"/>
                    <a:gd name="T51" fmla="*/ 3444 h 4321"/>
                    <a:gd name="T52" fmla="*/ 99 w 416"/>
                    <a:gd name="T53" fmla="*/ 3430 h 4321"/>
                    <a:gd name="T54" fmla="*/ 120 w 416"/>
                    <a:gd name="T55" fmla="*/ 3408 h 4321"/>
                    <a:gd name="T56" fmla="*/ 210 w 416"/>
                    <a:gd name="T57" fmla="*/ 3399 h 4321"/>
                    <a:gd name="T58" fmla="*/ 337 w 416"/>
                    <a:gd name="T59" fmla="*/ 3398 h 4321"/>
                    <a:gd name="T60" fmla="*/ 381 w 416"/>
                    <a:gd name="T61" fmla="*/ 3381 h 4321"/>
                    <a:gd name="T62" fmla="*/ 128 w 416"/>
                    <a:gd name="T63" fmla="*/ 3375 h 4321"/>
                    <a:gd name="T64" fmla="*/ 87 w 416"/>
                    <a:gd name="T65" fmla="*/ 3336 h 4321"/>
                    <a:gd name="T66" fmla="*/ 68 w 416"/>
                    <a:gd name="T67" fmla="*/ 3285 h 4321"/>
                    <a:gd name="T68" fmla="*/ 63 w 416"/>
                    <a:gd name="T69" fmla="*/ 1525 h 4321"/>
                    <a:gd name="T70" fmla="*/ 68 w 416"/>
                    <a:gd name="T71" fmla="*/ 885 h 4321"/>
                    <a:gd name="T72" fmla="*/ 84 w 416"/>
                    <a:gd name="T73" fmla="*/ 851 h 4321"/>
                    <a:gd name="T74" fmla="*/ 120 w 416"/>
                    <a:gd name="T75" fmla="*/ 832 h 4321"/>
                    <a:gd name="T76" fmla="*/ 405 w 416"/>
                    <a:gd name="T77" fmla="*/ 825 h 4321"/>
                    <a:gd name="T78" fmla="*/ 405 w 416"/>
                    <a:gd name="T79" fmla="*/ 765 h 4321"/>
                    <a:gd name="T80" fmla="*/ 203 w 416"/>
                    <a:gd name="T81" fmla="*/ 765 h 4321"/>
                    <a:gd name="T82" fmla="*/ 150 w 416"/>
                    <a:gd name="T83" fmla="*/ 752 h 4321"/>
                    <a:gd name="T84" fmla="*/ 105 w 416"/>
                    <a:gd name="T85" fmla="*/ 728 h 4321"/>
                    <a:gd name="T86" fmla="*/ 75 w 416"/>
                    <a:gd name="T87" fmla="*/ 705 h 4321"/>
                    <a:gd name="T88" fmla="*/ 60 w 416"/>
                    <a:gd name="T89" fmla="*/ 645 h 4321"/>
                    <a:gd name="T90" fmla="*/ 81 w 416"/>
                    <a:gd name="T91" fmla="*/ 316 h 4321"/>
                    <a:gd name="T92" fmla="*/ 81 w 416"/>
                    <a:gd name="T93" fmla="*/ 0 h 4321"/>
                    <a:gd name="T94" fmla="*/ 12 w 416"/>
                    <a:gd name="T95" fmla="*/ 0 h 432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416" h="4321">
                      <a:moveTo>
                        <a:pt x="12" y="0"/>
                      </a:moveTo>
                      <a:lnTo>
                        <a:pt x="18" y="406"/>
                      </a:lnTo>
                      <a:lnTo>
                        <a:pt x="3" y="662"/>
                      </a:lnTo>
                      <a:lnTo>
                        <a:pt x="8" y="713"/>
                      </a:lnTo>
                      <a:lnTo>
                        <a:pt x="24" y="740"/>
                      </a:lnTo>
                      <a:lnTo>
                        <a:pt x="42" y="758"/>
                      </a:lnTo>
                      <a:lnTo>
                        <a:pt x="36" y="803"/>
                      </a:lnTo>
                      <a:lnTo>
                        <a:pt x="12" y="824"/>
                      </a:lnTo>
                      <a:lnTo>
                        <a:pt x="0" y="878"/>
                      </a:lnTo>
                      <a:cubicBezTo>
                        <a:pt x="0" y="1224"/>
                        <a:pt x="8" y="2504"/>
                        <a:pt x="9" y="2903"/>
                      </a:cubicBezTo>
                      <a:cubicBezTo>
                        <a:pt x="10" y="3302"/>
                        <a:pt x="8" y="3205"/>
                        <a:pt x="9" y="3276"/>
                      </a:cubicBezTo>
                      <a:lnTo>
                        <a:pt x="16" y="3330"/>
                      </a:lnTo>
                      <a:lnTo>
                        <a:pt x="42" y="3354"/>
                      </a:lnTo>
                      <a:lnTo>
                        <a:pt x="51" y="3390"/>
                      </a:lnTo>
                      <a:lnTo>
                        <a:pt x="39" y="3427"/>
                      </a:lnTo>
                      <a:lnTo>
                        <a:pt x="24" y="3466"/>
                      </a:lnTo>
                      <a:cubicBezTo>
                        <a:pt x="23" y="3615"/>
                        <a:pt x="18" y="4179"/>
                        <a:pt x="31" y="4321"/>
                      </a:cubicBezTo>
                      <a:lnTo>
                        <a:pt x="102" y="4317"/>
                      </a:lnTo>
                      <a:cubicBezTo>
                        <a:pt x="112" y="4185"/>
                        <a:pt x="91" y="3666"/>
                        <a:pt x="93" y="3529"/>
                      </a:cubicBezTo>
                      <a:lnTo>
                        <a:pt x="117" y="3496"/>
                      </a:lnTo>
                      <a:lnTo>
                        <a:pt x="156" y="3493"/>
                      </a:lnTo>
                      <a:cubicBezTo>
                        <a:pt x="186" y="3494"/>
                        <a:pt x="266" y="3501"/>
                        <a:pt x="297" y="3502"/>
                      </a:cubicBezTo>
                      <a:cubicBezTo>
                        <a:pt x="328" y="3503"/>
                        <a:pt x="335" y="3506"/>
                        <a:pt x="345" y="3502"/>
                      </a:cubicBezTo>
                      <a:cubicBezTo>
                        <a:pt x="355" y="3498"/>
                        <a:pt x="362" y="3485"/>
                        <a:pt x="357" y="3478"/>
                      </a:cubicBezTo>
                      <a:cubicBezTo>
                        <a:pt x="352" y="3471"/>
                        <a:pt x="353" y="3465"/>
                        <a:pt x="315" y="3459"/>
                      </a:cubicBezTo>
                      <a:cubicBezTo>
                        <a:pt x="277" y="3453"/>
                        <a:pt x="164" y="3449"/>
                        <a:pt x="128" y="3444"/>
                      </a:cubicBezTo>
                      <a:cubicBezTo>
                        <a:pt x="92" y="3439"/>
                        <a:pt x="100" y="3436"/>
                        <a:pt x="99" y="3430"/>
                      </a:cubicBezTo>
                      <a:cubicBezTo>
                        <a:pt x="98" y="3424"/>
                        <a:pt x="102" y="3413"/>
                        <a:pt x="120" y="3408"/>
                      </a:cubicBezTo>
                      <a:lnTo>
                        <a:pt x="210" y="3399"/>
                      </a:lnTo>
                      <a:cubicBezTo>
                        <a:pt x="246" y="3397"/>
                        <a:pt x="309" y="3401"/>
                        <a:pt x="337" y="3398"/>
                      </a:cubicBezTo>
                      <a:cubicBezTo>
                        <a:pt x="365" y="3395"/>
                        <a:pt x="416" y="3385"/>
                        <a:pt x="381" y="3381"/>
                      </a:cubicBezTo>
                      <a:cubicBezTo>
                        <a:pt x="346" y="3377"/>
                        <a:pt x="177" y="3382"/>
                        <a:pt x="128" y="3375"/>
                      </a:cubicBezTo>
                      <a:lnTo>
                        <a:pt x="87" y="3336"/>
                      </a:lnTo>
                      <a:lnTo>
                        <a:pt x="68" y="3285"/>
                      </a:lnTo>
                      <a:cubicBezTo>
                        <a:pt x="64" y="2983"/>
                        <a:pt x="63" y="1925"/>
                        <a:pt x="63" y="1525"/>
                      </a:cubicBezTo>
                      <a:lnTo>
                        <a:pt x="68" y="885"/>
                      </a:lnTo>
                      <a:lnTo>
                        <a:pt x="84" y="851"/>
                      </a:lnTo>
                      <a:lnTo>
                        <a:pt x="120" y="832"/>
                      </a:lnTo>
                      <a:lnTo>
                        <a:pt x="405" y="825"/>
                      </a:lnTo>
                      <a:lnTo>
                        <a:pt x="405" y="765"/>
                      </a:lnTo>
                      <a:lnTo>
                        <a:pt x="203" y="765"/>
                      </a:lnTo>
                      <a:lnTo>
                        <a:pt x="150" y="752"/>
                      </a:lnTo>
                      <a:lnTo>
                        <a:pt x="105" y="728"/>
                      </a:lnTo>
                      <a:lnTo>
                        <a:pt x="75" y="705"/>
                      </a:lnTo>
                      <a:lnTo>
                        <a:pt x="60" y="645"/>
                      </a:lnTo>
                      <a:lnTo>
                        <a:pt x="81" y="316"/>
                      </a:lnTo>
                      <a:lnTo>
                        <a:pt x="81" y="0"/>
                      </a:lnTo>
                      <a:lnTo>
                        <a:pt x="12" y="0"/>
                      </a:lnTo>
                      <a:close/>
                    </a:path>
                  </a:pathLst>
                </a:custGeom>
                <a:solidFill>
                  <a:schemeClr val="accent2">
                    <a:alpha val="50195"/>
                  </a:schemeClr>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sp>
              <p:nvSpPr>
                <p:cNvPr id="67" name="Freeform 140"/>
                <p:cNvSpPr>
                  <a:spLocks/>
                </p:cNvSpPr>
                <p:nvPr/>
              </p:nvSpPr>
              <p:spPr bwMode="hidden">
                <a:xfrm>
                  <a:off x="4099" y="-7"/>
                  <a:ext cx="187" cy="4323"/>
                </a:xfrm>
                <a:custGeom>
                  <a:avLst/>
                  <a:gdLst>
                    <a:gd name="T0" fmla="*/ 142 w 187"/>
                    <a:gd name="T1" fmla="*/ 0 h 4323"/>
                    <a:gd name="T2" fmla="*/ 157 w 187"/>
                    <a:gd name="T3" fmla="*/ 658 h 4323"/>
                    <a:gd name="T4" fmla="*/ 142 w 187"/>
                    <a:gd name="T5" fmla="*/ 733 h 4323"/>
                    <a:gd name="T6" fmla="*/ 90 w 187"/>
                    <a:gd name="T7" fmla="*/ 763 h 4323"/>
                    <a:gd name="T8" fmla="*/ 53 w 187"/>
                    <a:gd name="T9" fmla="*/ 792 h 4323"/>
                    <a:gd name="T10" fmla="*/ 83 w 187"/>
                    <a:gd name="T11" fmla="*/ 830 h 4323"/>
                    <a:gd name="T12" fmla="*/ 127 w 187"/>
                    <a:gd name="T13" fmla="*/ 837 h 4323"/>
                    <a:gd name="T14" fmla="*/ 157 w 187"/>
                    <a:gd name="T15" fmla="*/ 875 h 4323"/>
                    <a:gd name="T16" fmla="*/ 157 w 187"/>
                    <a:gd name="T17" fmla="*/ 1152 h 4323"/>
                    <a:gd name="T18" fmla="*/ 135 w 187"/>
                    <a:gd name="T19" fmla="*/ 1466 h 4323"/>
                    <a:gd name="T20" fmla="*/ 135 w 187"/>
                    <a:gd name="T21" fmla="*/ 2573 h 4323"/>
                    <a:gd name="T22" fmla="*/ 165 w 187"/>
                    <a:gd name="T23" fmla="*/ 3037 h 4323"/>
                    <a:gd name="T24" fmla="*/ 180 w 187"/>
                    <a:gd name="T25" fmla="*/ 3298 h 4323"/>
                    <a:gd name="T26" fmla="*/ 142 w 187"/>
                    <a:gd name="T27" fmla="*/ 3418 h 4323"/>
                    <a:gd name="T28" fmla="*/ 150 w 187"/>
                    <a:gd name="T29" fmla="*/ 3463 h 4323"/>
                    <a:gd name="T30" fmla="*/ 172 w 187"/>
                    <a:gd name="T31" fmla="*/ 3523 h 4323"/>
                    <a:gd name="T32" fmla="*/ 187 w 187"/>
                    <a:gd name="T33" fmla="*/ 3807 h 4323"/>
                    <a:gd name="T34" fmla="*/ 187 w 187"/>
                    <a:gd name="T35" fmla="*/ 4323 h 4323"/>
                    <a:gd name="T36" fmla="*/ 120 w 187"/>
                    <a:gd name="T37" fmla="*/ 4316 h 4323"/>
                    <a:gd name="T38" fmla="*/ 105 w 187"/>
                    <a:gd name="T39" fmla="*/ 3605 h 4323"/>
                    <a:gd name="T40" fmla="*/ 68 w 187"/>
                    <a:gd name="T41" fmla="*/ 3463 h 4323"/>
                    <a:gd name="T42" fmla="*/ 83 w 187"/>
                    <a:gd name="T43" fmla="*/ 3381 h 4323"/>
                    <a:gd name="T44" fmla="*/ 127 w 187"/>
                    <a:gd name="T45" fmla="*/ 3313 h 4323"/>
                    <a:gd name="T46" fmla="*/ 98 w 187"/>
                    <a:gd name="T47" fmla="*/ 3081 h 4323"/>
                    <a:gd name="T48" fmla="*/ 83 w 187"/>
                    <a:gd name="T49" fmla="*/ 2573 h 4323"/>
                    <a:gd name="T50" fmla="*/ 83 w 187"/>
                    <a:gd name="T51" fmla="*/ 1825 h 4323"/>
                    <a:gd name="T52" fmla="*/ 75 w 187"/>
                    <a:gd name="T53" fmla="*/ 1264 h 4323"/>
                    <a:gd name="T54" fmla="*/ 83 w 187"/>
                    <a:gd name="T55" fmla="*/ 950 h 4323"/>
                    <a:gd name="T56" fmla="*/ 38 w 187"/>
                    <a:gd name="T57" fmla="*/ 852 h 4323"/>
                    <a:gd name="T58" fmla="*/ 0 w 187"/>
                    <a:gd name="T59" fmla="*/ 807 h 4323"/>
                    <a:gd name="T60" fmla="*/ 75 w 187"/>
                    <a:gd name="T61" fmla="*/ 718 h 4323"/>
                    <a:gd name="T62" fmla="*/ 105 w 187"/>
                    <a:gd name="T63" fmla="*/ 605 h 4323"/>
                    <a:gd name="T64" fmla="*/ 90 w 187"/>
                    <a:gd name="T65" fmla="*/ 119 h 4323"/>
                    <a:gd name="T66" fmla="*/ 75 w 187"/>
                    <a:gd name="T67" fmla="*/ 7 h 4323"/>
                    <a:gd name="T68" fmla="*/ 142 w 187"/>
                    <a:gd name="T69" fmla="*/ 0 h 432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87" h="4323">
                      <a:moveTo>
                        <a:pt x="142" y="0"/>
                      </a:moveTo>
                      <a:lnTo>
                        <a:pt x="157" y="658"/>
                      </a:lnTo>
                      <a:lnTo>
                        <a:pt x="142" y="733"/>
                      </a:lnTo>
                      <a:lnTo>
                        <a:pt x="90" y="763"/>
                      </a:lnTo>
                      <a:lnTo>
                        <a:pt x="53" y="792"/>
                      </a:lnTo>
                      <a:lnTo>
                        <a:pt x="83" y="830"/>
                      </a:lnTo>
                      <a:lnTo>
                        <a:pt x="127" y="837"/>
                      </a:lnTo>
                      <a:lnTo>
                        <a:pt x="157" y="875"/>
                      </a:lnTo>
                      <a:lnTo>
                        <a:pt x="157" y="1152"/>
                      </a:lnTo>
                      <a:lnTo>
                        <a:pt x="135" y="1466"/>
                      </a:lnTo>
                      <a:lnTo>
                        <a:pt x="135" y="2573"/>
                      </a:lnTo>
                      <a:lnTo>
                        <a:pt x="165" y="3037"/>
                      </a:lnTo>
                      <a:lnTo>
                        <a:pt x="180" y="3298"/>
                      </a:lnTo>
                      <a:lnTo>
                        <a:pt x="142" y="3418"/>
                      </a:lnTo>
                      <a:lnTo>
                        <a:pt x="150" y="3463"/>
                      </a:lnTo>
                      <a:lnTo>
                        <a:pt x="172" y="3523"/>
                      </a:lnTo>
                      <a:lnTo>
                        <a:pt x="187" y="3807"/>
                      </a:lnTo>
                      <a:lnTo>
                        <a:pt x="187" y="4323"/>
                      </a:lnTo>
                      <a:lnTo>
                        <a:pt x="120" y="4316"/>
                      </a:lnTo>
                      <a:lnTo>
                        <a:pt x="105" y="3605"/>
                      </a:lnTo>
                      <a:lnTo>
                        <a:pt x="68" y="3463"/>
                      </a:lnTo>
                      <a:lnTo>
                        <a:pt x="83" y="3381"/>
                      </a:lnTo>
                      <a:lnTo>
                        <a:pt x="127" y="3313"/>
                      </a:lnTo>
                      <a:lnTo>
                        <a:pt x="98" y="3081"/>
                      </a:lnTo>
                      <a:lnTo>
                        <a:pt x="83" y="2573"/>
                      </a:lnTo>
                      <a:lnTo>
                        <a:pt x="83" y="1825"/>
                      </a:lnTo>
                      <a:lnTo>
                        <a:pt x="75" y="1264"/>
                      </a:lnTo>
                      <a:lnTo>
                        <a:pt x="83" y="950"/>
                      </a:lnTo>
                      <a:lnTo>
                        <a:pt x="38" y="852"/>
                      </a:lnTo>
                      <a:lnTo>
                        <a:pt x="0" y="807"/>
                      </a:lnTo>
                      <a:lnTo>
                        <a:pt x="75" y="718"/>
                      </a:lnTo>
                      <a:lnTo>
                        <a:pt x="105" y="605"/>
                      </a:lnTo>
                      <a:lnTo>
                        <a:pt x="90" y="119"/>
                      </a:lnTo>
                      <a:lnTo>
                        <a:pt x="75" y="7"/>
                      </a:lnTo>
                      <a:lnTo>
                        <a:pt x="142" y="0"/>
                      </a:lnTo>
                      <a:close/>
                    </a:path>
                  </a:pathLst>
                </a:custGeom>
                <a:solidFill>
                  <a:schemeClr val="accent2">
                    <a:alpha val="50195"/>
                  </a:schemeClr>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grpSp>
          <p:grpSp>
            <p:nvGrpSpPr>
              <p:cNvPr id="21" name="Group 141"/>
              <p:cNvGrpSpPr>
                <a:grpSpLocks/>
              </p:cNvGrpSpPr>
              <p:nvPr/>
            </p:nvGrpSpPr>
            <p:grpSpPr bwMode="auto">
              <a:xfrm>
                <a:off x="2958" y="1201"/>
                <a:ext cx="1763" cy="1448"/>
                <a:chOff x="3387" y="1456"/>
                <a:chExt cx="1707" cy="1402"/>
              </a:xfrm>
            </p:grpSpPr>
            <p:sp>
              <p:nvSpPr>
                <p:cNvPr id="63" name="Freeform 142"/>
                <p:cNvSpPr>
                  <a:spLocks/>
                </p:cNvSpPr>
                <p:nvPr/>
              </p:nvSpPr>
              <p:spPr bwMode="hidden">
                <a:xfrm rot="21428822" flipH="1">
                  <a:off x="3387" y="1657"/>
                  <a:ext cx="706" cy="1014"/>
                </a:xfrm>
                <a:custGeom>
                  <a:avLst/>
                  <a:gdLst>
                    <a:gd name="T0" fmla="*/ 0 w 1456"/>
                    <a:gd name="T1" fmla="*/ 0 h 2088"/>
                    <a:gd name="T2" fmla="*/ 1 w 1456"/>
                    <a:gd name="T3" fmla="*/ 0 h 2088"/>
                    <a:gd name="T4" fmla="*/ 2 w 1456"/>
                    <a:gd name="T5" fmla="*/ 2 h 2088"/>
                    <a:gd name="T6" fmla="*/ 2 w 1456"/>
                    <a:gd name="T7" fmla="*/ 3 h 2088"/>
                    <a:gd name="T8" fmla="*/ 2 w 1456"/>
                    <a:gd name="T9" fmla="*/ 3 h 2088"/>
                    <a:gd name="T10" fmla="*/ 1 w 1456"/>
                    <a:gd name="T11" fmla="*/ 2 h 2088"/>
                    <a:gd name="T12" fmla="*/ 1 w 1456"/>
                    <a:gd name="T13" fmla="*/ 1 h 2088"/>
                    <a:gd name="T14" fmla="*/ 0 w 1456"/>
                    <a:gd name="T15" fmla="*/ 0 h 2088"/>
                    <a:gd name="T16" fmla="*/ 0 w 1456"/>
                    <a:gd name="T17" fmla="*/ 0 h 2088"/>
                    <a:gd name="T18" fmla="*/ 0 w 1456"/>
                    <a:gd name="T19" fmla="*/ 0 h 2088"/>
                    <a:gd name="T20" fmla="*/ 1 w 1456"/>
                    <a:gd name="T21" fmla="*/ 1 h 2088"/>
                    <a:gd name="T22" fmla="*/ 1 w 1456"/>
                    <a:gd name="T23" fmla="*/ 2 h 2088"/>
                    <a:gd name="T24" fmla="*/ 2 w 1456"/>
                    <a:gd name="T25" fmla="*/ 3 h 2088"/>
                    <a:gd name="T26" fmla="*/ 2 w 1456"/>
                    <a:gd name="T27" fmla="*/ 3 h 2088"/>
                    <a:gd name="T28" fmla="*/ 1 w 1456"/>
                    <a:gd name="T29" fmla="*/ 3 h 2088"/>
                    <a:gd name="T30" fmla="*/ 0 w 1456"/>
                    <a:gd name="T31" fmla="*/ 2 h 2088"/>
                    <a:gd name="T32" fmla="*/ 0 w 1456"/>
                    <a:gd name="T33" fmla="*/ 1 h 2088"/>
                    <a:gd name="T34" fmla="*/ 0 w 1456"/>
                    <a:gd name="T35" fmla="*/ 0 h 2088"/>
                    <a:gd name="T36" fmla="*/ 0 w 1456"/>
                    <a:gd name="T37" fmla="*/ 0 h 208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456" h="2088">
                      <a:moveTo>
                        <a:pt x="184" y="48"/>
                      </a:moveTo>
                      <a:cubicBezTo>
                        <a:pt x="288" y="48"/>
                        <a:pt x="480" y="0"/>
                        <a:pt x="664" y="192"/>
                      </a:cubicBezTo>
                      <a:cubicBezTo>
                        <a:pt x="848" y="384"/>
                        <a:pt x="1160" y="904"/>
                        <a:pt x="1288" y="1200"/>
                      </a:cubicBezTo>
                      <a:cubicBezTo>
                        <a:pt x="1416" y="1496"/>
                        <a:pt x="1416" y="1848"/>
                        <a:pt x="1432" y="1968"/>
                      </a:cubicBezTo>
                      <a:cubicBezTo>
                        <a:pt x="1448" y="2088"/>
                        <a:pt x="1456" y="2048"/>
                        <a:pt x="1384" y="1920"/>
                      </a:cubicBezTo>
                      <a:cubicBezTo>
                        <a:pt x="1312" y="1792"/>
                        <a:pt x="1128" y="1424"/>
                        <a:pt x="1000" y="1200"/>
                      </a:cubicBezTo>
                      <a:cubicBezTo>
                        <a:pt x="872" y="976"/>
                        <a:pt x="736" y="736"/>
                        <a:pt x="616" y="576"/>
                      </a:cubicBezTo>
                      <a:cubicBezTo>
                        <a:pt x="496" y="416"/>
                        <a:pt x="344" y="288"/>
                        <a:pt x="280" y="240"/>
                      </a:cubicBezTo>
                      <a:cubicBezTo>
                        <a:pt x="216" y="192"/>
                        <a:pt x="200" y="240"/>
                        <a:pt x="232" y="288"/>
                      </a:cubicBezTo>
                      <a:cubicBezTo>
                        <a:pt x="264" y="336"/>
                        <a:pt x="384" y="416"/>
                        <a:pt x="472" y="528"/>
                      </a:cubicBezTo>
                      <a:cubicBezTo>
                        <a:pt x="560" y="640"/>
                        <a:pt x="648" y="776"/>
                        <a:pt x="760" y="960"/>
                      </a:cubicBezTo>
                      <a:cubicBezTo>
                        <a:pt x="872" y="1144"/>
                        <a:pt x="1040" y="1456"/>
                        <a:pt x="1144" y="1632"/>
                      </a:cubicBezTo>
                      <a:cubicBezTo>
                        <a:pt x="1248" y="1808"/>
                        <a:pt x="1352" y="1952"/>
                        <a:pt x="1384" y="2016"/>
                      </a:cubicBezTo>
                      <a:cubicBezTo>
                        <a:pt x="1416" y="2080"/>
                        <a:pt x="1384" y="2048"/>
                        <a:pt x="1336" y="2016"/>
                      </a:cubicBezTo>
                      <a:cubicBezTo>
                        <a:pt x="1288" y="1984"/>
                        <a:pt x="1224" y="1944"/>
                        <a:pt x="1096" y="1824"/>
                      </a:cubicBezTo>
                      <a:cubicBezTo>
                        <a:pt x="968" y="1704"/>
                        <a:pt x="736" y="1504"/>
                        <a:pt x="568" y="1296"/>
                      </a:cubicBezTo>
                      <a:cubicBezTo>
                        <a:pt x="400" y="1088"/>
                        <a:pt x="176" y="760"/>
                        <a:pt x="88" y="576"/>
                      </a:cubicBezTo>
                      <a:cubicBezTo>
                        <a:pt x="0" y="392"/>
                        <a:pt x="24" y="280"/>
                        <a:pt x="40" y="192"/>
                      </a:cubicBezTo>
                      <a:cubicBezTo>
                        <a:pt x="56" y="104"/>
                        <a:pt x="80" y="48"/>
                        <a:pt x="184" y="48"/>
                      </a:cubicBezTo>
                      <a:close/>
                    </a:path>
                  </a:pathLst>
                </a:custGeom>
                <a:solidFill>
                  <a:schemeClr val="accent2">
                    <a:alpha val="50195"/>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sp>
              <p:nvSpPr>
                <p:cNvPr id="64" name="Freeform 143"/>
                <p:cNvSpPr>
                  <a:spLocks/>
                </p:cNvSpPr>
                <p:nvPr/>
              </p:nvSpPr>
              <p:spPr bwMode="hidden">
                <a:xfrm rot="-744944">
                  <a:off x="4388" y="1456"/>
                  <a:ext cx="706" cy="1014"/>
                </a:xfrm>
                <a:custGeom>
                  <a:avLst/>
                  <a:gdLst>
                    <a:gd name="T0" fmla="*/ 0 w 1456"/>
                    <a:gd name="T1" fmla="*/ 0 h 2088"/>
                    <a:gd name="T2" fmla="*/ 1 w 1456"/>
                    <a:gd name="T3" fmla="*/ 0 h 2088"/>
                    <a:gd name="T4" fmla="*/ 2 w 1456"/>
                    <a:gd name="T5" fmla="*/ 2 h 2088"/>
                    <a:gd name="T6" fmla="*/ 2 w 1456"/>
                    <a:gd name="T7" fmla="*/ 3 h 2088"/>
                    <a:gd name="T8" fmla="*/ 2 w 1456"/>
                    <a:gd name="T9" fmla="*/ 3 h 2088"/>
                    <a:gd name="T10" fmla="*/ 1 w 1456"/>
                    <a:gd name="T11" fmla="*/ 2 h 2088"/>
                    <a:gd name="T12" fmla="*/ 1 w 1456"/>
                    <a:gd name="T13" fmla="*/ 1 h 2088"/>
                    <a:gd name="T14" fmla="*/ 0 w 1456"/>
                    <a:gd name="T15" fmla="*/ 0 h 2088"/>
                    <a:gd name="T16" fmla="*/ 0 w 1456"/>
                    <a:gd name="T17" fmla="*/ 0 h 2088"/>
                    <a:gd name="T18" fmla="*/ 0 w 1456"/>
                    <a:gd name="T19" fmla="*/ 0 h 2088"/>
                    <a:gd name="T20" fmla="*/ 1 w 1456"/>
                    <a:gd name="T21" fmla="*/ 1 h 2088"/>
                    <a:gd name="T22" fmla="*/ 1 w 1456"/>
                    <a:gd name="T23" fmla="*/ 2 h 2088"/>
                    <a:gd name="T24" fmla="*/ 2 w 1456"/>
                    <a:gd name="T25" fmla="*/ 3 h 2088"/>
                    <a:gd name="T26" fmla="*/ 2 w 1456"/>
                    <a:gd name="T27" fmla="*/ 3 h 2088"/>
                    <a:gd name="T28" fmla="*/ 1 w 1456"/>
                    <a:gd name="T29" fmla="*/ 3 h 2088"/>
                    <a:gd name="T30" fmla="*/ 0 w 1456"/>
                    <a:gd name="T31" fmla="*/ 2 h 2088"/>
                    <a:gd name="T32" fmla="*/ 0 w 1456"/>
                    <a:gd name="T33" fmla="*/ 1 h 2088"/>
                    <a:gd name="T34" fmla="*/ 0 w 1456"/>
                    <a:gd name="T35" fmla="*/ 0 h 2088"/>
                    <a:gd name="T36" fmla="*/ 0 w 1456"/>
                    <a:gd name="T37" fmla="*/ 0 h 208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456" h="2088">
                      <a:moveTo>
                        <a:pt x="184" y="48"/>
                      </a:moveTo>
                      <a:cubicBezTo>
                        <a:pt x="288" y="48"/>
                        <a:pt x="480" y="0"/>
                        <a:pt x="664" y="192"/>
                      </a:cubicBezTo>
                      <a:cubicBezTo>
                        <a:pt x="848" y="384"/>
                        <a:pt x="1160" y="904"/>
                        <a:pt x="1288" y="1200"/>
                      </a:cubicBezTo>
                      <a:cubicBezTo>
                        <a:pt x="1416" y="1496"/>
                        <a:pt x="1416" y="1848"/>
                        <a:pt x="1432" y="1968"/>
                      </a:cubicBezTo>
                      <a:cubicBezTo>
                        <a:pt x="1448" y="2088"/>
                        <a:pt x="1456" y="2048"/>
                        <a:pt x="1384" y="1920"/>
                      </a:cubicBezTo>
                      <a:cubicBezTo>
                        <a:pt x="1312" y="1792"/>
                        <a:pt x="1128" y="1424"/>
                        <a:pt x="1000" y="1200"/>
                      </a:cubicBezTo>
                      <a:cubicBezTo>
                        <a:pt x="872" y="976"/>
                        <a:pt x="736" y="736"/>
                        <a:pt x="616" y="576"/>
                      </a:cubicBezTo>
                      <a:cubicBezTo>
                        <a:pt x="496" y="416"/>
                        <a:pt x="344" y="288"/>
                        <a:pt x="280" y="240"/>
                      </a:cubicBezTo>
                      <a:cubicBezTo>
                        <a:pt x="216" y="192"/>
                        <a:pt x="200" y="240"/>
                        <a:pt x="232" y="288"/>
                      </a:cubicBezTo>
                      <a:cubicBezTo>
                        <a:pt x="264" y="336"/>
                        <a:pt x="384" y="416"/>
                        <a:pt x="472" y="528"/>
                      </a:cubicBezTo>
                      <a:cubicBezTo>
                        <a:pt x="560" y="640"/>
                        <a:pt x="648" y="776"/>
                        <a:pt x="760" y="960"/>
                      </a:cubicBezTo>
                      <a:cubicBezTo>
                        <a:pt x="872" y="1144"/>
                        <a:pt x="1040" y="1456"/>
                        <a:pt x="1144" y="1632"/>
                      </a:cubicBezTo>
                      <a:cubicBezTo>
                        <a:pt x="1248" y="1808"/>
                        <a:pt x="1352" y="1952"/>
                        <a:pt x="1384" y="2016"/>
                      </a:cubicBezTo>
                      <a:cubicBezTo>
                        <a:pt x="1416" y="2080"/>
                        <a:pt x="1384" y="2048"/>
                        <a:pt x="1336" y="2016"/>
                      </a:cubicBezTo>
                      <a:cubicBezTo>
                        <a:pt x="1288" y="1984"/>
                        <a:pt x="1224" y="1944"/>
                        <a:pt x="1096" y="1824"/>
                      </a:cubicBezTo>
                      <a:cubicBezTo>
                        <a:pt x="968" y="1704"/>
                        <a:pt x="736" y="1504"/>
                        <a:pt x="568" y="1296"/>
                      </a:cubicBezTo>
                      <a:cubicBezTo>
                        <a:pt x="400" y="1088"/>
                        <a:pt x="176" y="760"/>
                        <a:pt x="88" y="576"/>
                      </a:cubicBezTo>
                      <a:cubicBezTo>
                        <a:pt x="0" y="392"/>
                        <a:pt x="24" y="280"/>
                        <a:pt x="40" y="192"/>
                      </a:cubicBezTo>
                      <a:cubicBezTo>
                        <a:pt x="56" y="104"/>
                        <a:pt x="80" y="48"/>
                        <a:pt x="184" y="48"/>
                      </a:cubicBezTo>
                      <a:close/>
                    </a:path>
                  </a:pathLst>
                </a:custGeom>
                <a:solidFill>
                  <a:schemeClr val="accent2">
                    <a:alpha val="50195"/>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sp>
              <p:nvSpPr>
                <p:cNvPr id="65" name="Freeform 144"/>
                <p:cNvSpPr>
                  <a:spLocks/>
                </p:cNvSpPr>
                <p:nvPr/>
              </p:nvSpPr>
              <p:spPr bwMode="hidden">
                <a:xfrm>
                  <a:off x="4086" y="1694"/>
                  <a:ext cx="472" cy="1164"/>
                </a:xfrm>
                <a:custGeom>
                  <a:avLst/>
                  <a:gdLst>
                    <a:gd name="T0" fmla="*/ 0 w 980"/>
                    <a:gd name="T1" fmla="*/ 2 h 2408"/>
                    <a:gd name="T2" fmla="*/ 0 w 980"/>
                    <a:gd name="T3" fmla="*/ 1 h 2408"/>
                    <a:gd name="T4" fmla="*/ 0 w 980"/>
                    <a:gd name="T5" fmla="*/ 0 h 2408"/>
                    <a:gd name="T6" fmla="*/ 0 w 980"/>
                    <a:gd name="T7" fmla="*/ 0 h 2408"/>
                    <a:gd name="T8" fmla="*/ 0 w 980"/>
                    <a:gd name="T9" fmla="*/ 0 h 2408"/>
                    <a:gd name="T10" fmla="*/ 1 w 980"/>
                    <a:gd name="T11" fmla="*/ 0 h 2408"/>
                    <a:gd name="T12" fmla="*/ 1 w 980"/>
                    <a:gd name="T13" fmla="*/ 1 h 2408"/>
                    <a:gd name="T14" fmla="*/ 1 w 980"/>
                    <a:gd name="T15" fmla="*/ 3 h 2408"/>
                    <a:gd name="T16" fmla="*/ 1 w 980"/>
                    <a:gd name="T17" fmla="*/ 3 h 2408"/>
                    <a:gd name="T18" fmla="*/ 1 w 980"/>
                    <a:gd name="T19" fmla="*/ 3 h 2408"/>
                    <a:gd name="T20" fmla="*/ 1 w 980"/>
                    <a:gd name="T21" fmla="*/ 3 h 2408"/>
                    <a:gd name="T22" fmla="*/ 1 w 980"/>
                    <a:gd name="T23" fmla="*/ 2 h 2408"/>
                    <a:gd name="T24" fmla="*/ 0 w 980"/>
                    <a:gd name="T25" fmla="*/ 0 h 2408"/>
                    <a:gd name="T26" fmla="*/ 0 w 980"/>
                    <a:gd name="T27" fmla="*/ 0 h 2408"/>
                    <a:gd name="T28" fmla="*/ 0 w 980"/>
                    <a:gd name="T29" fmla="*/ 0 h 2408"/>
                    <a:gd name="T30" fmla="*/ 0 w 980"/>
                    <a:gd name="T31" fmla="*/ 1 h 2408"/>
                    <a:gd name="T32" fmla="*/ 1 w 980"/>
                    <a:gd name="T33" fmla="*/ 2 h 2408"/>
                    <a:gd name="T34" fmla="*/ 1 w 980"/>
                    <a:gd name="T35" fmla="*/ 3 h 2408"/>
                    <a:gd name="T36" fmla="*/ 1 w 980"/>
                    <a:gd name="T37" fmla="*/ 3 h 2408"/>
                    <a:gd name="T38" fmla="*/ 0 w 980"/>
                    <a:gd name="T39" fmla="*/ 3 h 2408"/>
                    <a:gd name="T40" fmla="*/ 0 w 980"/>
                    <a:gd name="T41" fmla="*/ 2 h 240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980" h="2408">
                      <a:moveTo>
                        <a:pt x="253" y="1432"/>
                      </a:moveTo>
                      <a:cubicBezTo>
                        <a:pt x="184" y="1264"/>
                        <a:pt x="122" y="1070"/>
                        <a:pt x="82" y="881"/>
                      </a:cubicBezTo>
                      <a:cubicBezTo>
                        <a:pt x="42" y="692"/>
                        <a:pt x="0" y="433"/>
                        <a:pt x="12" y="296"/>
                      </a:cubicBezTo>
                      <a:cubicBezTo>
                        <a:pt x="24" y="159"/>
                        <a:pt x="84" y="96"/>
                        <a:pt x="156" y="56"/>
                      </a:cubicBezTo>
                      <a:cubicBezTo>
                        <a:pt x="228" y="16"/>
                        <a:pt x="364" y="0"/>
                        <a:pt x="444" y="56"/>
                      </a:cubicBezTo>
                      <a:cubicBezTo>
                        <a:pt x="524" y="112"/>
                        <a:pt x="564" y="216"/>
                        <a:pt x="636" y="392"/>
                      </a:cubicBezTo>
                      <a:cubicBezTo>
                        <a:pt x="708" y="568"/>
                        <a:pt x="820" y="840"/>
                        <a:pt x="876" y="1112"/>
                      </a:cubicBezTo>
                      <a:cubicBezTo>
                        <a:pt x="932" y="1384"/>
                        <a:pt x="964" y="1816"/>
                        <a:pt x="972" y="2024"/>
                      </a:cubicBezTo>
                      <a:cubicBezTo>
                        <a:pt x="980" y="2232"/>
                        <a:pt x="940" y="2312"/>
                        <a:pt x="924" y="2360"/>
                      </a:cubicBezTo>
                      <a:cubicBezTo>
                        <a:pt x="908" y="2408"/>
                        <a:pt x="892" y="2384"/>
                        <a:pt x="876" y="2312"/>
                      </a:cubicBezTo>
                      <a:cubicBezTo>
                        <a:pt x="860" y="2240"/>
                        <a:pt x="860" y="2096"/>
                        <a:pt x="828" y="1928"/>
                      </a:cubicBezTo>
                      <a:cubicBezTo>
                        <a:pt x="796" y="1760"/>
                        <a:pt x="756" y="1544"/>
                        <a:pt x="684" y="1304"/>
                      </a:cubicBezTo>
                      <a:cubicBezTo>
                        <a:pt x="612" y="1064"/>
                        <a:pt x="460" y="648"/>
                        <a:pt x="396" y="488"/>
                      </a:cubicBezTo>
                      <a:cubicBezTo>
                        <a:pt x="332" y="328"/>
                        <a:pt x="316" y="352"/>
                        <a:pt x="300" y="344"/>
                      </a:cubicBezTo>
                      <a:cubicBezTo>
                        <a:pt x="284" y="336"/>
                        <a:pt x="260" y="320"/>
                        <a:pt x="300" y="440"/>
                      </a:cubicBezTo>
                      <a:cubicBezTo>
                        <a:pt x="340" y="560"/>
                        <a:pt x="468" y="840"/>
                        <a:pt x="540" y="1064"/>
                      </a:cubicBezTo>
                      <a:cubicBezTo>
                        <a:pt x="612" y="1288"/>
                        <a:pt x="692" y="1584"/>
                        <a:pt x="732" y="1784"/>
                      </a:cubicBezTo>
                      <a:cubicBezTo>
                        <a:pt x="772" y="1984"/>
                        <a:pt x="780" y="2176"/>
                        <a:pt x="780" y="2264"/>
                      </a:cubicBezTo>
                      <a:cubicBezTo>
                        <a:pt x="780" y="2352"/>
                        <a:pt x="779" y="2375"/>
                        <a:pt x="732" y="2312"/>
                      </a:cubicBezTo>
                      <a:cubicBezTo>
                        <a:pt x="685" y="2249"/>
                        <a:pt x="576" y="2034"/>
                        <a:pt x="496" y="1887"/>
                      </a:cubicBezTo>
                      <a:cubicBezTo>
                        <a:pt x="416" y="1740"/>
                        <a:pt x="304" y="1527"/>
                        <a:pt x="253" y="1432"/>
                      </a:cubicBezTo>
                      <a:close/>
                    </a:path>
                  </a:pathLst>
                </a:custGeom>
                <a:solidFill>
                  <a:schemeClr val="accent2">
                    <a:alpha val="50195"/>
                  </a:schemeClr>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grpSp>
          <p:sp>
            <p:nvSpPr>
              <p:cNvPr id="22" name="Freeform 145"/>
              <p:cNvSpPr>
                <a:spLocks/>
              </p:cNvSpPr>
              <p:nvPr/>
            </p:nvSpPr>
            <p:spPr bwMode="hidden">
              <a:xfrm rot="21428822" flipH="1">
                <a:off x="4882" y="660"/>
                <a:ext cx="496" cy="713"/>
              </a:xfrm>
              <a:custGeom>
                <a:avLst/>
                <a:gdLst>
                  <a:gd name="T0" fmla="*/ 0 w 1456"/>
                  <a:gd name="T1" fmla="*/ 0 h 2088"/>
                  <a:gd name="T2" fmla="*/ 0 w 1456"/>
                  <a:gd name="T3" fmla="*/ 0 h 2088"/>
                  <a:gd name="T4" fmla="*/ 0 w 1456"/>
                  <a:gd name="T5" fmla="*/ 0 h 2088"/>
                  <a:gd name="T6" fmla="*/ 0 w 1456"/>
                  <a:gd name="T7" fmla="*/ 0 h 2088"/>
                  <a:gd name="T8" fmla="*/ 0 w 1456"/>
                  <a:gd name="T9" fmla="*/ 0 h 2088"/>
                  <a:gd name="T10" fmla="*/ 0 w 1456"/>
                  <a:gd name="T11" fmla="*/ 0 h 2088"/>
                  <a:gd name="T12" fmla="*/ 0 w 1456"/>
                  <a:gd name="T13" fmla="*/ 0 h 2088"/>
                  <a:gd name="T14" fmla="*/ 0 w 1456"/>
                  <a:gd name="T15" fmla="*/ 0 h 2088"/>
                  <a:gd name="T16" fmla="*/ 0 w 1456"/>
                  <a:gd name="T17" fmla="*/ 0 h 2088"/>
                  <a:gd name="T18" fmla="*/ 0 w 1456"/>
                  <a:gd name="T19" fmla="*/ 0 h 2088"/>
                  <a:gd name="T20" fmla="*/ 0 w 1456"/>
                  <a:gd name="T21" fmla="*/ 0 h 2088"/>
                  <a:gd name="T22" fmla="*/ 0 w 1456"/>
                  <a:gd name="T23" fmla="*/ 0 h 2088"/>
                  <a:gd name="T24" fmla="*/ 0 w 1456"/>
                  <a:gd name="T25" fmla="*/ 0 h 2088"/>
                  <a:gd name="T26" fmla="*/ 0 w 1456"/>
                  <a:gd name="T27" fmla="*/ 0 h 2088"/>
                  <a:gd name="T28" fmla="*/ 0 w 1456"/>
                  <a:gd name="T29" fmla="*/ 0 h 2088"/>
                  <a:gd name="T30" fmla="*/ 0 w 1456"/>
                  <a:gd name="T31" fmla="*/ 0 h 2088"/>
                  <a:gd name="T32" fmla="*/ 0 w 1456"/>
                  <a:gd name="T33" fmla="*/ 0 h 2088"/>
                  <a:gd name="T34" fmla="*/ 0 w 1456"/>
                  <a:gd name="T35" fmla="*/ 0 h 2088"/>
                  <a:gd name="T36" fmla="*/ 0 w 1456"/>
                  <a:gd name="T37" fmla="*/ 0 h 208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456" h="2088">
                    <a:moveTo>
                      <a:pt x="184" y="48"/>
                    </a:moveTo>
                    <a:cubicBezTo>
                      <a:pt x="288" y="48"/>
                      <a:pt x="480" y="0"/>
                      <a:pt x="664" y="192"/>
                    </a:cubicBezTo>
                    <a:cubicBezTo>
                      <a:pt x="848" y="384"/>
                      <a:pt x="1160" y="904"/>
                      <a:pt x="1288" y="1200"/>
                    </a:cubicBezTo>
                    <a:cubicBezTo>
                      <a:pt x="1416" y="1496"/>
                      <a:pt x="1416" y="1848"/>
                      <a:pt x="1432" y="1968"/>
                    </a:cubicBezTo>
                    <a:cubicBezTo>
                      <a:pt x="1448" y="2088"/>
                      <a:pt x="1456" y="2048"/>
                      <a:pt x="1384" y="1920"/>
                    </a:cubicBezTo>
                    <a:cubicBezTo>
                      <a:pt x="1312" y="1792"/>
                      <a:pt x="1128" y="1424"/>
                      <a:pt x="1000" y="1200"/>
                    </a:cubicBezTo>
                    <a:cubicBezTo>
                      <a:pt x="872" y="976"/>
                      <a:pt x="736" y="736"/>
                      <a:pt x="616" y="576"/>
                    </a:cubicBezTo>
                    <a:cubicBezTo>
                      <a:pt x="496" y="416"/>
                      <a:pt x="344" y="288"/>
                      <a:pt x="280" y="240"/>
                    </a:cubicBezTo>
                    <a:cubicBezTo>
                      <a:pt x="216" y="192"/>
                      <a:pt x="200" y="240"/>
                      <a:pt x="232" y="288"/>
                    </a:cubicBezTo>
                    <a:cubicBezTo>
                      <a:pt x="264" y="336"/>
                      <a:pt x="384" y="416"/>
                      <a:pt x="472" y="528"/>
                    </a:cubicBezTo>
                    <a:cubicBezTo>
                      <a:pt x="560" y="640"/>
                      <a:pt x="648" y="776"/>
                      <a:pt x="760" y="960"/>
                    </a:cubicBezTo>
                    <a:cubicBezTo>
                      <a:pt x="872" y="1144"/>
                      <a:pt x="1040" y="1456"/>
                      <a:pt x="1144" y="1632"/>
                    </a:cubicBezTo>
                    <a:cubicBezTo>
                      <a:pt x="1248" y="1808"/>
                      <a:pt x="1352" y="1952"/>
                      <a:pt x="1384" y="2016"/>
                    </a:cubicBezTo>
                    <a:cubicBezTo>
                      <a:pt x="1416" y="2080"/>
                      <a:pt x="1384" y="2048"/>
                      <a:pt x="1336" y="2016"/>
                    </a:cubicBezTo>
                    <a:cubicBezTo>
                      <a:pt x="1288" y="1984"/>
                      <a:pt x="1224" y="1944"/>
                      <a:pt x="1096" y="1824"/>
                    </a:cubicBezTo>
                    <a:cubicBezTo>
                      <a:pt x="968" y="1704"/>
                      <a:pt x="736" y="1504"/>
                      <a:pt x="568" y="1296"/>
                    </a:cubicBezTo>
                    <a:cubicBezTo>
                      <a:pt x="400" y="1088"/>
                      <a:pt x="176" y="760"/>
                      <a:pt x="88" y="576"/>
                    </a:cubicBezTo>
                    <a:cubicBezTo>
                      <a:pt x="0" y="392"/>
                      <a:pt x="24" y="280"/>
                      <a:pt x="40" y="192"/>
                    </a:cubicBezTo>
                    <a:cubicBezTo>
                      <a:pt x="56" y="104"/>
                      <a:pt x="80" y="48"/>
                      <a:pt x="184" y="48"/>
                    </a:cubicBezTo>
                    <a:close/>
                  </a:path>
                </a:pathLst>
              </a:custGeom>
              <a:solidFill>
                <a:schemeClr val="accent2">
                  <a:alpha val="50195"/>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sp>
            <p:nvSpPr>
              <p:cNvPr id="23" name="Freeform 146"/>
              <p:cNvSpPr>
                <a:spLocks/>
              </p:cNvSpPr>
              <p:nvPr/>
            </p:nvSpPr>
            <p:spPr bwMode="hidden">
              <a:xfrm>
                <a:off x="5541" y="574"/>
                <a:ext cx="216" cy="365"/>
              </a:xfrm>
              <a:custGeom>
                <a:avLst/>
                <a:gdLst>
                  <a:gd name="T0" fmla="*/ 39 w 216"/>
                  <a:gd name="T1" fmla="*/ 8 h 365"/>
                  <a:gd name="T2" fmla="*/ 213 w 216"/>
                  <a:gd name="T3" fmla="*/ 23 h 365"/>
                  <a:gd name="T4" fmla="*/ 216 w 216"/>
                  <a:gd name="T5" fmla="*/ 146 h 365"/>
                  <a:gd name="T6" fmla="*/ 84 w 216"/>
                  <a:gd name="T7" fmla="*/ 66 h 365"/>
                  <a:gd name="T8" fmla="*/ 72 w 216"/>
                  <a:gd name="T9" fmla="*/ 85 h 365"/>
                  <a:gd name="T10" fmla="*/ 169 w 216"/>
                  <a:gd name="T11" fmla="*/ 147 h 365"/>
                  <a:gd name="T12" fmla="*/ 213 w 216"/>
                  <a:gd name="T13" fmla="*/ 194 h 365"/>
                  <a:gd name="T14" fmla="*/ 216 w 216"/>
                  <a:gd name="T15" fmla="*/ 365 h 365"/>
                  <a:gd name="T16" fmla="*/ 45 w 216"/>
                  <a:gd name="T17" fmla="*/ 192 h 365"/>
                  <a:gd name="T18" fmla="*/ 1 w 216"/>
                  <a:gd name="T19" fmla="*/ 68 h 365"/>
                  <a:gd name="T20" fmla="*/ 39 w 216"/>
                  <a:gd name="T21" fmla="*/ 8 h 3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6" h="365">
                    <a:moveTo>
                      <a:pt x="39" y="8"/>
                    </a:moveTo>
                    <a:cubicBezTo>
                      <a:pt x="74" y="1"/>
                      <a:pt x="183" y="0"/>
                      <a:pt x="213" y="23"/>
                    </a:cubicBezTo>
                    <a:lnTo>
                      <a:pt x="216" y="146"/>
                    </a:lnTo>
                    <a:cubicBezTo>
                      <a:pt x="195" y="153"/>
                      <a:pt x="108" y="76"/>
                      <a:pt x="84" y="66"/>
                    </a:cubicBezTo>
                    <a:cubicBezTo>
                      <a:pt x="60" y="56"/>
                      <a:pt x="58" y="72"/>
                      <a:pt x="72" y="85"/>
                    </a:cubicBezTo>
                    <a:cubicBezTo>
                      <a:pt x="86" y="99"/>
                      <a:pt x="146" y="129"/>
                      <a:pt x="169" y="147"/>
                    </a:cubicBezTo>
                    <a:cubicBezTo>
                      <a:pt x="192" y="165"/>
                      <a:pt x="205" y="158"/>
                      <a:pt x="213" y="194"/>
                    </a:cubicBezTo>
                    <a:lnTo>
                      <a:pt x="216" y="365"/>
                    </a:lnTo>
                    <a:cubicBezTo>
                      <a:pt x="188" y="365"/>
                      <a:pt x="81" y="242"/>
                      <a:pt x="45" y="192"/>
                    </a:cubicBezTo>
                    <a:cubicBezTo>
                      <a:pt x="9" y="142"/>
                      <a:pt x="2" y="98"/>
                      <a:pt x="1" y="68"/>
                    </a:cubicBezTo>
                    <a:cubicBezTo>
                      <a:pt x="0" y="37"/>
                      <a:pt x="3" y="16"/>
                      <a:pt x="39" y="8"/>
                    </a:cubicBezTo>
                    <a:close/>
                  </a:path>
                </a:pathLst>
              </a:custGeom>
              <a:solidFill>
                <a:schemeClr val="accent2">
                  <a:alpha val="50195"/>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sp>
            <p:nvSpPr>
              <p:cNvPr id="24" name="Freeform 147"/>
              <p:cNvSpPr>
                <a:spLocks/>
              </p:cNvSpPr>
              <p:nvPr/>
            </p:nvSpPr>
            <p:spPr bwMode="hidden">
              <a:xfrm>
                <a:off x="5373" y="686"/>
                <a:ext cx="334" cy="819"/>
              </a:xfrm>
              <a:custGeom>
                <a:avLst/>
                <a:gdLst>
                  <a:gd name="T0" fmla="*/ 0 w 980"/>
                  <a:gd name="T1" fmla="*/ 0 h 2408"/>
                  <a:gd name="T2" fmla="*/ 0 w 980"/>
                  <a:gd name="T3" fmla="*/ 0 h 2408"/>
                  <a:gd name="T4" fmla="*/ 0 w 980"/>
                  <a:gd name="T5" fmla="*/ 0 h 2408"/>
                  <a:gd name="T6" fmla="*/ 0 w 980"/>
                  <a:gd name="T7" fmla="*/ 0 h 2408"/>
                  <a:gd name="T8" fmla="*/ 0 w 980"/>
                  <a:gd name="T9" fmla="*/ 0 h 2408"/>
                  <a:gd name="T10" fmla="*/ 0 w 980"/>
                  <a:gd name="T11" fmla="*/ 0 h 2408"/>
                  <a:gd name="T12" fmla="*/ 0 w 980"/>
                  <a:gd name="T13" fmla="*/ 0 h 2408"/>
                  <a:gd name="T14" fmla="*/ 0 w 980"/>
                  <a:gd name="T15" fmla="*/ 0 h 2408"/>
                  <a:gd name="T16" fmla="*/ 0 w 980"/>
                  <a:gd name="T17" fmla="*/ 0 h 2408"/>
                  <a:gd name="T18" fmla="*/ 0 w 980"/>
                  <a:gd name="T19" fmla="*/ 0 h 2408"/>
                  <a:gd name="T20" fmla="*/ 0 w 980"/>
                  <a:gd name="T21" fmla="*/ 0 h 2408"/>
                  <a:gd name="T22" fmla="*/ 0 w 980"/>
                  <a:gd name="T23" fmla="*/ 0 h 2408"/>
                  <a:gd name="T24" fmla="*/ 0 w 980"/>
                  <a:gd name="T25" fmla="*/ 0 h 2408"/>
                  <a:gd name="T26" fmla="*/ 0 w 980"/>
                  <a:gd name="T27" fmla="*/ 0 h 2408"/>
                  <a:gd name="T28" fmla="*/ 0 w 980"/>
                  <a:gd name="T29" fmla="*/ 0 h 2408"/>
                  <a:gd name="T30" fmla="*/ 0 w 980"/>
                  <a:gd name="T31" fmla="*/ 0 h 2408"/>
                  <a:gd name="T32" fmla="*/ 0 w 980"/>
                  <a:gd name="T33" fmla="*/ 0 h 2408"/>
                  <a:gd name="T34" fmla="*/ 0 w 980"/>
                  <a:gd name="T35" fmla="*/ 0 h 2408"/>
                  <a:gd name="T36" fmla="*/ 0 w 980"/>
                  <a:gd name="T37" fmla="*/ 0 h 2408"/>
                  <a:gd name="T38" fmla="*/ 0 w 980"/>
                  <a:gd name="T39" fmla="*/ 0 h 2408"/>
                  <a:gd name="T40" fmla="*/ 0 w 980"/>
                  <a:gd name="T41" fmla="*/ 0 h 240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980" h="2408">
                    <a:moveTo>
                      <a:pt x="253" y="1432"/>
                    </a:moveTo>
                    <a:cubicBezTo>
                      <a:pt x="184" y="1264"/>
                      <a:pt x="122" y="1070"/>
                      <a:pt x="82" y="881"/>
                    </a:cubicBezTo>
                    <a:cubicBezTo>
                      <a:pt x="42" y="692"/>
                      <a:pt x="0" y="433"/>
                      <a:pt x="12" y="296"/>
                    </a:cubicBezTo>
                    <a:cubicBezTo>
                      <a:pt x="24" y="159"/>
                      <a:pt x="84" y="96"/>
                      <a:pt x="156" y="56"/>
                    </a:cubicBezTo>
                    <a:cubicBezTo>
                      <a:pt x="228" y="16"/>
                      <a:pt x="364" y="0"/>
                      <a:pt x="444" y="56"/>
                    </a:cubicBezTo>
                    <a:cubicBezTo>
                      <a:pt x="524" y="112"/>
                      <a:pt x="564" y="216"/>
                      <a:pt x="636" y="392"/>
                    </a:cubicBezTo>
                    <a:cubicBezTo>
                      <a:pt x="708" y="568"/>
                      <a:pt x="820" y="840"/>
                      <a:pt x="876" y="1112"/>
                    </a:cubicBezTo>
                    <a:cubicBezTo>
                      <a:pt x="932" y="1384"/>
                      <a:pt x="964" y="1816"/>
                      <a:pt x="972" y="2024"/>
                    </a:cubicBezTo>
                    <a:cubicBezTo>
                      <a:pt x="980" y="2232"/>
                      <a:pt x="940" y="2312"/>
                      <a:pt x="924" y="2360"/>
                    </a:cubicBezTo>
                    <a:cubicBezTo>
                      <a:pt x="908" y="2408"/>
                      <a:pt x="892" y="2384"/>
                      <a:pt x="876" y="2312"/>
                    </a:cubicBezTo>
                    <a:cubicBezTo>
                      <a:pt x="860" y="2240"/>
                      <a:pt x="860" y="2096"/>
                      <a:pt x="828" y="1928"/>
                    </a:cubicBezTo>
                    <a:cubicBezTo>
                      <a:pt x="796" y="1760"/>
                      <a:pt x="756" y="1544"/>
                      <a:pt x="684" y="1304"/>
                    </a:cubicBezTo>
                    <a:cubicBezTo>
                      <a:pt x="612" y="1064"/>
                      <a:pt x="460" y="648"/>
                      <a:pt x="396" y="488"/>
                    </a:cubicBezTo>
                    <a:cubicBezTo>
                      <a:pt x="332" y="328"/>
                      <a:pt x="316" y="352"/>
                      <a:pt x="300" y="344"/>
                    </a:cubicBezTo>
                    <a:cubicBezTo>
                      <a:pt x="284" y="336"/>
                      <a:pt x="260" y="320"/>
                      <a:pt x="300" y="440"/>
                    </a:cubicBezTo>
                    <a:cubicBezTo>
                      <a:pt x="340" y="560"/>
                      <a:pt x="468" y="840"/>
                      <a:pt x="540" y="1064"/>
                    </a:cubicBezTo>
                    <a:cubicBezTo>
                      <a:pt x="612" y="1288"/>
                      <a:pt x="692" y="1584"/>
                      <a:pt x="732" y="1784"/>
                    </a:cubicBezTo>
                    <a:cubicBezTo>
                      <a:pt x="772" y="1984"/>
                      <a:pt x="780" y="2176"/>
                      <a:pt x="780" y="2264"/>
                    </a:cubicBezTo>
                    <a:cubicBezTo>
                      <a:pt x="780" y="2352"/>
                      <a:pt x="779" y="2375"/>
                      <a:pt x="732" y="2312"/>
                    </a:cubicBezTo>
                    <a:cubicBezTo>
                      <a:pt x="685" y="2249"/>
                      <a:pt x="576" y="2034"/>
                      <a:pt x="496" y="1887"/>
                    </a:cubicBezTo>
                    <a:cubicBezTo>
                      <a:pt x="416" y="1740"/>
                      <a:pt x="304" y="1527"/>
                      <a:pt x="253" y="1432"/>
                    </a:cubicBezTo>
                    <a:close/>
                  </a:path>
                </a:pathLst>
              </a:custGeom>
              <a:solidFill>
                <a:schemeClr val="accent2">
                  <a:alpha val="50195"/>
                </a:schemeClr>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grpSp>
            <p:nvGrpSpPr>
              <p:cNvPr id="25" name="Group 148"/>
              <p:cNvGrpSpPr>
                <a:grpSpLocks/>
              </p:cNvGrpSpPr>
              <p:nvPr/>
            </p:nvGrpSpPr>
            <p:grpSpPr bwMode="auto">
              <a:xfrm>
                <a:off x="4356" y="2717"/>
                <a:ext cx="1199" cy="985"/>
                <a:chOff x="3387" y="1456"/>
                <a:chExt cx="1707" cy="1402"/>
              </a:xfrm>
            </p:grpSpPr>
            <p:sp>
              <p:nvSpPr>
                <p:cNvPr id="60" name="Freeform 149"/>
                <p:cNvSpPr>
                  <a:spLocks/>
                </p:cNvSpPr>
                <p:nvPr/>
              </p:nvSpPr>
              <p:spPr bwMode="hidden">
                <a:xfrm rot="21428822" flipH="1">
                  <a:off x="3387" y="1657"/>
                  <a:ext cx="706" cy="1015"/>
                </a:xfrm>
                <a:custGeom>
                  <a:avLst/>
                  <a:gdLst>
                    <a:gd name="T0" fmla="*/ 0 w 1456"/>
                    <a:gd name="T1" fmla="*/ 0 h 2088"/>
                    <a:gd name="T2" fmla="*/ 1 w 1456"/>
                    <a:gd name="T3" fmla="*/ 0 h 2088"/>
                    <a:gd name="T4" fmla="*/ 2 w 1456"/>
                    <a:gd name="T5" fmla="*/ 2 h 2088"/>
                    <a:gd name="T6" fmla="*/ 2 w 1456"/>
                    <a:gd name="T7" fmla="*/ 3 h 2088"/>
                    <a:gd name="T8" fmla="*/ 2 w 1456"/>
                    <a:gd name="T9" fmla="*/ 3 h 2088"/>
                    <a:gd name="T10" fmla="*/ 1 w 1456"/>
                    <a:gd name="T11" fmla="*/ 2 h 2088"/>
                    <a:gd name="T12" fmla="*/ 1 w 1456"/>
                    <a:gd name="T13" fmla="*/ 1 h 2088"/>
                    <a:gd name="T14" fmla="*/ 0 w 1456"/>
                    <a:gd name="T15" fmla="*/ 0 h 2088"/>
                    <a:gd name="T16" fmla="*/ 0 w 1456"/>
                    <a:gd name="T17" fmla="*/ 0 h 2088"/>
                    <a:gd name="T18" fmla="*/ 0 w 1456"/>
                    <a:gd name="T19" fmla="*/ 0 h 2088"/>
                    <a:gd name="T20" fmla="*/ 1 w 1456"/>
                    <a:gd name="T21" fmla="*/ 1 h 2088"/>
                    <a:gd name="T22" fmla="*/ 1 w 1456"/>
                    <a:gd name="T23" fmla="*/ 2 h 2088"/>
                    <a:gd name="T24" fmla="*/ 2 w 1456"/>
                    <a:gd name="T25" fmla="*/ 3 h 2088"/>
                    <a:gd name="T26" fmla="*/ 2 w 1456"/>
                    <a:gd name="T27" fmla="*/ 3 h 2088"/>
                    <a:gd name="T28" fmla="*/ 1 w 1456"/>
                    <a:gd name="T29" fmla="*/ 3 h 2088"/>
                    <a:gd name="T30" fmla="*/ 0 w 1456"/>
                    <a:gd name="T31" fmla="*/ 2 h 2088"/>
                    <a:gd name="T32" fmla="*/ 0 w 1456"/>
                    <a:gd name="T33" fmla="*/ 1 h 2088"/>
                    <a:gd name="T34" fmla="*/ 0 w 1456"/>
                    <a:gd name="T35" fmla="*/ 0 h 2088"/>
                    <a:gd name="T36" fmla="*/ 0 w 1456"/>
                    <a:gd name="T37" fmla="*/ 0 h 208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456" h="2088">
                      <a:moveTo>
                        <a:pt x="184" y="48"/>
                      </a:moveTo>
                      <a:cubicBezTo>
                        <a:pt x="288" y="48"/>
                        <a:pt x="480" y="0"/>
                        <a:pt x="664" y="192"/>
                      </a:cubicBezTo>
                      <a:cubicBezTo>
                        <a:pt x="848" y="384"/>
                        <a:pt x="1160" y="904"/>
                        <a:pt x="1288" y="1200"/>
                      </a:cubicBezTo>
                      <a:cubicBezTo>
                        <a:pt x="1416" y="1496"/>
                        <a:pt x="1416" y="1848"/>
                        <a:pt x="1432" y="1968"/>
                      </a:cubicBezTo>
                      <a:cubicBezTo>
                        <a:pt x="1448" y="2088"/>
                        <a:pt x="1456" y="2048"/>
                        <a:pt x="1384" y="1920"/>
                      </a:cubicBezTo>
                      <a:cubicBezTo>
                        <a:pt x="1312" y="1792"/>
                        <a:pt x="1128" y="1424"/>
                        <a:pt x="1000" y="1200"/>
                      </a:cubicBezTo>
                      <a:cubicBezTo>
                        <a:pt x="872" y="976"/>
                        <a:pt x="736" y="736"/>
                        <a:pt x="616" y="576"/>
                      </a:cubicBezTo>
                      <a:cubicBezTo>
                        <a:pt x="496" y="416"/>
                        <a:pt x="344" y="288"/>
                        <a:pt x="280" y="240"/>
                      </a:cubicBezTo>
                      <a:cubicBezTo>
                        <a:pt x="216" y="192"/>
                        <a:pt x="200" y="240"/>
                        <a:pt x="232" y="288"/>
                      </a:cubicBezTo>
                      <a:cubicBezTo>
                        <a:pt x="264" y="336"/>
                        <a:pt x="384" y="416"/>
                        <a:pt x="472" y="528"/>
                      </a:cubicBezTo>
                      <a:cubicBezTo>
                        <a:pt x="560" y="640"/>
                        <a:pt x="648" y="776"/>
                        <a:pt x="760" y="960"/>
                      </a:cubicBezTo>
                      <a:cubicBezTo>
                        <a:pt x="872" y="1144"/>
                        <a:pt x="1040" y="1456"/>
                        <a:pt x="1144" y="1632"/>
                      </a:cubicBezTo>
                      <a:cubicBezTo>
                        <a:pt x="1248" y="1808"/>
                        <a:pt x="1352" y="1952"/>
                        <a:pt x="1384" y="2016"/>
                      </a:cubicBezTo>
                      <a:cubicBezTo>
                        <a:pt x="1416" y="2080"/>
                        <a:pt x="1384" y="2048"/>
                        <a:pt x="1336" y="2016"/>
                      </a:cubicBezTo>
                      <a:cubicBezTo>
                        <a:pt x="1288" y="1984"/>
                        <a:pt x="1224" y="1944"/>
                        <a:pt x="1096" y="1824"/>
                      </a:cubicBezTo>
                      <a:cubicBezTo>
                        <a:pt x="968" y="1704"/>
                        <a:pt x="736" y="1504"/>
                        <a:pt x="568" y="1296"/>
                      </a:cubicBezTo>
                      <a:cubicBezTo>
                        <a:pt x="400" y="1088"/>
                        <a:pt x="176" y="760"/>
                        <a:pt x="88" y="576"/>
                      </a:cubicBezTo>
                      <a:cubicBezTo>
                        <a:pt x="0" y="392"/>
                        <a:pt x="24" y="280"/>
                        <a:pt x="40" y="192"/>
                      </a:cubicBezTo>
                      <a:cubicBezTo>
                        <a:pt x="56" y="104"/>
                        <a:pt x="80" y="48"/>
                        <a:pt x="184" y="48"/>
                      </a:cubicBezTo>
                      <a:close/>
                    </a:path>
                  </a:pathLst>
                </a:custGeom>
                <a:solidFill>
                  <a:schemeClr val="accent2">
                    <a:alpha val="50195"/>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sp>
              <p:nvSpPr>
                <p:cNvPr id="61" name="Freeform 150"/>
                <p:cNvSpPr>
                  <a:spLocks/>
                </p:cNvSpPr>
                <p:nvPr/>
              </p:nvSpPr>
              <p:spPr bwMode="hidden">
                <a:xfrm rot="-744944">
                  <a:off x="4388" y="1456"/>
                  <a:ext cx="706" cy="1013"/>
                </a:xfrm>
                <a:custGeom>
                  <a:avLst/>
                  <a:gdLst>
                    <a:gd name="T0" fmla="*/ 0 w 1456"/>
                    <a:gd name="T1" fmla="*/ 0 h 2088"/>
                    <a:gd name="T2" fmla="*/ 1 w 1456"/>
                    <a:gd name="T3" fmla="*/ 0 h 2088"/>
                    <a:gd name="T4" fmla="*/ 2 w 1456"/>
                    <a:gd name="T5" fmla="*/ 2 h 2088"/>
                    <a:gd name="T6" fmla="*/ 2 w 1456"/>
                    <a:gd name="T7" fmla="*/ 3 h 2088"/>
                    <a:gd name="T8" fmla="*/ 2 w 1456"/>
                    <a:gd name="T9" fmla="*/ 3 h 2088"/>
                    <a:gd name="T10" fmla="*/ 1 w 1456"/>
                    <a:gd name="T11" fmla="*/ 2 h 2088"/>
                    <a:gd name="T12" fmla="*/ 1 w 1456"/>
                    <a:gd name="T13" fmla="*/ 1 h 2088"/>
                    <a:gd name="T14" fmla="*/ 0 w 1456"/>
                    <a:gd name="T15" fmla="*/ 0 h 2088"/>
                    <a:gd name="T16" fmla="*/ 0 w 1456"/>
                    <a:gd name="T17" fmla="*/ 0 h 2088"/>
                    <a:gd name="T18" fmla="*/ 0 w 1456"/>
                    <a:gd name="T19" fmla="*/ 0 h 2088"/>
                    <a:gd name="T20" fmla="*/ 1 w 1456"/>
                    <a:gd name="T21" fmla="*/ 1 h 2088"/>
                    <a:gd name="T22" fmla="*/ 1 w 1456"/>
                    <a:gd name="T23" fmla="*/ 2 h 2088"/>
                    <a:gd name="T24" fmla="*/ 2 w 1456"/>
                    <a:gd name="T25" fmla="*/ 3 h 2088"/>
                    <a:gd name="T26" fmla="*/ 2 w 1456"/>
                    <a:gd name="T27" fmla="*/ 3 h 2088"/>
                    <a:gd name="T28" fmla="*/ 1 w 1456"/>
                    <a:gd name="T29" fmla="*/ 3 h 2088"/>
                    <a:gd name="T30" fmla="*/ 0 w 1456"/>
                    <a:gd name="T31" fmla="*/ 2 h 2088"/>
                    <a:gd name="T32" fmla="*/ 0 w 1456"/>
                    <a:gd name="T33" fmla="*/ 1 h 2088"/>
                    <a:gd name="T34" fmla="*/ 0 w 1456"/>
                    <a:gd name="T35" fmla="*/ 0 h 2088"/>
                    <a:gd name="T36" fmla="*/ 0 w 1456"/>
                    <a:gd name="T37" fmla="*/ 0 h 208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456" h="2088">
                      <a:moveTo>
                        <a:pt x="184" y="48"/>
                      </a:moveTo>
                      <a:cubicBezTo>
                        <a:pt x="288" y="48"/>
                        <a:pt x="480" y="0"/>
                        <a:pt x="664" y="192"/>
                      </a:cubicBezTo>
                      <a:cubicBezTo>
                        <a:pt x="848" y="384"/>
                        <a:pt x="1160" y="904"/>
                        <a:pt x="1288" y="1200"/>
                      </a:cubicBezTo>
                      <a:cubicBezTo>
                        <a:pt x="1416" y="1496"/>
                        <a:pt x="1416" y="1848"/>
                        <a:pt x="1432" y="1968"/>
                      </a:cubicBezTo>
                      <a:cubicBezTo>
                        <a:pt x="1448" y="2088"/>
                        <a:pt x="1456" y="2048"/>
                        <a:pt x="1384" y="1920"/>
                      </a:cubicBezTo>
                      <a:cubicBezTo>
                        <a:pt x="1312" y="1792"/>
                        <a:pt x="1128" y="1424"/>
                        <a:pt x="1000" y="1200"/>
                      </a:cubicBezTo>
                      <a:cubicBezTo>
                        <a:pt x="872" y="976"/>
                        <a:pt x="736" y="736"/>
                        <a:pt x="616" y="576"/>
                      </a:cubicBezTo>
                      <a:cubicBezTo>
                        <a:pt x="496" y="416"/>
                        <a:pt x="344" y="288"/>
                        <a:pt x="280" y="240"/>
                      </a:cubicBezTo>
                      <a:cubicBezTo>
                        <a:pt x="216" y="192"/>
                        <a:pt x="200" y="240"/>
                        <a:pt x="232" y="288"/>
                      </a:cubicBezTo>
                      <a:cubicBezTo>
                        <a:pt x="264" y="336"/>
                        <a:pt x="384" y="416"/>
                        <a:pt x="472" y="528"/>
                      </a:cubicBezTo>
                      <a:cubicBezTo>
                        <a:pt x="560" y="640"/>
                        <a:pt x="648" y="776"/>
                        <a:pt x="760" y="960"/>
                      </a:cubicBezTo>
                      <a:cubicBezTo>
                        <a:pt x="872" y="1144"/>
                        <a:pt x="1040" y="1456"/>
                        <a:pt x="1144" y="1632"/>
                      </a:cubicBezTo>
                      <a:cubicBezTo>
                        <a:pt x="1248" y="1808"/>
                        <a:pt x="1352" y="1952"/>
                        <a:pt x="1384" y="2016"/>
                      </a:cubicBezTo>
                      <a:cubicBezTo>
                        <a:pt x="1416" y="2080"/>
                        <a:pt x="1384" y="2048"/>
                        <a:pt x="1336" y="2016"/>
                      </a:cubicBezTo>
                      <a:cubicBezTo>
                        <a:pt x="1288" y="1984"/>
                        <a:pt x="1224" y="1944"/>
                        <a:pt x="1096" y="1824"/>
                      </a:cubicBezTo>
                      <a:cubicBezTo>
                        <a:pt x="968" y="1704"/>
                        <a:pt x="736" y="1504"/>
                        <a:pt x="568" y="1296"/>
                      </a:cubicBezTo>
                      <a:cubicBezTo>
                        <a:pt x="400" y="1088"/>
                        <a:pt x="176" y="760"/>
                        <a:pt x="88" y="576"/>
                      </a:cubicBezTo>
                      <a:cubicBezTo>
                        <a:pt x="0" y="392"/>
                        <a:pt x="24" y="280"/>
                        <a:pt x="40" y="192"/>
                      </a:cubicBezTo>
                      <a:cubicBezTo>
                        <a:pt x="56" y="104"/>
                        <a:pt x="80" y="48"/>
                        <a:pt x="184" y="48"/>
                      </a:cubicBezTo>
                      <a:close/>
                    </a:path>
                  </a:pathLst>
                </a:custGeom>
                <a:solidFill>
                  <a:schemeClr val="accent2">
                    <a:alpha val="50195"/>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sp>
              <p:nvSpPr>
                <p:cNvPr id="62" name="Freeform 151"/>
                <p:cNvSpPr>
                  <a:spLocks/>
                </p:cNvSpPr>
                <p:nvPr/>
              </p:nvSpPr>
              <p:spPr bwMode="hidden">
                <a:xfrm>
                  <a:off x="4086" y="1694"/>
                  <a:ext cx="474" cy="1164"/>
                </a:xfrm>
                <a:custGeom>
                  <a:avLst/>
                  <a:gdLst>
                    <a:gd name="T0" fmla="*/ 0 w 980"/>
                    <a:gd name="T1" fmla="*/ 2 h 2408"/>
                    <a:gd name="T2" fmla="*/ 0 w 980"/>
                    <a:gd name="T3" fmla="*/ 1 h 2408"/>
                    <a:gd name="T4" fmla="*/ 0 w 980"/>
                    <a:gd name="T5" fmla="*/ 0 h 2408"/>
                    <a:gd name="T6" fmla="*/ 0 w 980"/>
                    <a:gd name="T7" fmla="*/ 0 h 2408"/>
                    <a:gd name="T8" fmla="*/ 0 w 980"/>
                    <a:gd name="T9" fmla="*/ 0 h 2408"/>
                    <a:gd name="T10" fmla="*/ 1 w 980"/>
                    <a:gd name="T11" fmla="*/ 0 h 2408"/>
                    <a:gd name="T12" fmla="*/ 1 w 980"/>
                    <a:gd name="T13" fmla="*/ 1 h 2408"/>
                    <a:gd name="T14" fmla="*/ 1 w 980"/>
                    <a:gd name="T15" fmla="*/ 3 h 2408"/>
                    <a:gd name="T16" fmla="*/ 1 w 980"/>
                    <a:gd name="T17" fmla="*/ 3 h 2408"/>
                    <a:gd name="T18" fmla="*/ 1 w 980"/>
                    <a:gd name="T19" fmla="*/ 3 h 2408"/>
                    <a:gd name="T20" fmla="*/ 1 w 980"/>
                    <a:gd name="T21" fmla="*/ 3 h 2408"/>
                    <a:gd name="T22" fmla="*/ 1 w 980"/>
                    <a:gd name="T23" fmla="*/ 2 h 2408"/>
                    <a:gd name="T24" fmla="*/ 0 w 980"/>
                    <a:gd name="T25" fmla="*/ 0 h 2408"/>
                    <a:gd name="T26" fmla="*/ 0 w 980"/>
                    <a:gd name="T27" fmla="*/ 0 h 2408"/>
                    <a:gd name="T28" fmla="*/ 0 w 980"/>
                    <a:gd name="T29" fmla="*/ 0 h 2408"/>
                    <a:gd name="T30" fmla="*/ 0 w 980"/>
                    <a:gd name="T31" fmla="*/ 1 h 2408"/>
                    <a:gd name="T32" fmla="*/ 1 w 980"/>
                    <a:gd name="T33" fmla="*/ 2 h 2408"/>
                    <a:gd name="T34" fmla="*/ 1 w 980"/>
                    <a:gd name="T35" fmla="*/ 3 h 2408"/>
                    <a:gd name="T36" fmla="*/ 1 w 980"/>
                    <a:gd name="T37" fmla="*/ 3 h 2408"/>
                    <a:gd name="T38" fmla="*/ 0 w 980"/>
                    <a:gd name="T39" fmla="*/ 3 h 2408"/>
                    <a:gd name="T40" fmla="*/ 0 w 980"/>
                    <a:gd name="T41" fmla="*/ 2 h 240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980" h="2408">
                      <a:moveTo>
                        <a:pt x="253" y="1432"/>
                      </a:moveTo>
                      <a:cubicBezTo>
                        <a:pt x="184" y="1264"/>
                        <a:pt x="122" y="1070"/>
                        <a:pt x="82" y="881"/>
                      </a:cubicBezTo>
                      <a:cubicBezTo>
                        <a:pt x="42" y="692"/>
                        <a:pt x="0" y="433"/>
                        <a:pt x="12" y="296"/>
                      </a:cubicBezTo>
                      <a:cubicBezTo>
                        <a:pt x="24" y="159"/>
                        <a:pt x="84" y="96"/>
                        <a:pt x="156" y="56"/>
                      </a:cubicBezTo>
                      <a:cubicBezTo>
                        <a:pt x="228" y="16"/>
                        <a:pt x="364" y="0"/>
                        <a:pt x="444" y="56"/>
                      </a:cubicBezTo>
                      <a:cubicBezTo>
                        <a:pt x="524" y="112"/>
                        <a:pt x="564" y="216"/>
                        <a:pt x="636" y="392"/>
                      </a:cubicBezTo>
                      <a:cubicBezTo>
                        <a:pt x="708" y="568"/>
                        <a:pt x="820" y="840"/>
                        <a:pt x="876" y="1112"/>
                      </a:cubicBezTo>
                      <a:cubicBezTo>
                        <a:pt x="932" y="1384"/>
                        <a:pt x="964" y="1816"/>
                        <a:pt x="972" y="2024"/>
                      </a:cubicBezTo>
                      <a:cubicBezTo>
                        <a:pt x="980" y="2232"/>
                        <a:pt x="940" y="2312"/>
                        <a:pt x="924" y="2360"/>
                      </a:cubicBezTo>
                      <a:cubicBezTo>
                        <a:pt x="908" y="2408"/>
                        <a:pt x="892" y="2384"/>
                        <a:pt x="876" y="2312"/>
                      </a:cubicBezTo>
                      <a:cubicBezTo>
                        <a:pt x="860" y="2240"/>
                        <a:pt x="860" y="2096"/>
                        <a:pt x="828" y="1928"/>
                      </a:cubicBezTo>
                      <a:cubicBezTo>
                        <a:pt x="796" y="1760"/>
                        <a:pt x="756" y="1544"/>
                        <a:pt x="684" y="1304"/>
                      </a:cubicBezTo>
                      <a:cubicBezTo>
                        <a:pt x="612" y="1064"/>
                        <a:pt x="460" y="648"/>
                        <a:pt x="396" y="488"/>
                      </a:cubicBezTo>
                      <a:cubicBezTo>
                        <a:pt x="332" y="328"/>
                        <a:pt x="316" y="352"/>
                        <a:pt x="300" y="344"/>
                      </a:cubicBezTo>
                      <a:cubicBezTo>
                        <a:pt x="284" y="336"/>
                        <a:pt x="260" y="320"/>
                        <a:pt x="300" y="440"/>
                      </a:cubicBezTo>
                      <a:cubicBezTo>
                        <a:pt x="340" y="560"/>
                        <a:pt x="468" y="840"/>
                        <a:pt x="540" y="1064"/>
                      </a:cubicBezTo>
                      <a:cubicBezTo>
                        <a:pt x="612" y="1288"/>
                        <a:pt x="692" y="1584"/>
                        <a:pt x="732" y="1784"/>
                      </a:cubicBezTo>
                      <a:cubicBezTo>
                        <a:pt x="772" y="1984"/>
                        <a:pt x="780" y="2176"/>
                        <a:pt x="780" y="2264"/>
                      </a:cubicBezTo>
                      <a:cubicBezTo>
                        <a:pt x="780" y="2352"/>
                        <a:pt x="779" y="2375"/>
                        <a:pt x="732" y="2312"/>
                      </a:cubicBezTo>
                      <a:cubicBezTo>
                        <a:pt x="685" y="2249"/>
                        <a:pt x="576" y="2034"/>
                        <a:pt x="496" y="1887"/>
                      </a:cubicBezTo>
                      <a:cubicBezTo>
                        <a:pt x="416" y="1740"/>
                        <a:pt x="304" y="1527"/>
                        <a:pt x="253" y="1432"/>
                      </a:cubicBezTo>
                      <a:close/>
                    </a:path>
                  </a:pathLst>
                </a:custGeom>
                <a:solidFill>
                  <a:schemeClr val="accent2">
                    <a:alpha val="50195"/>
                  </a:schemeClr>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grpSp>
          <p:grpSp>
            <p:nvGrpSpPr>
              <p:cNvPr id="26" name="Group 152"/>
              <p:cNvGrpSpPr>
                <a:grpSpLocks/>
              </p:cNvGrpSpPr>
              <p:nvPr/>
            </p:nvGrpSpPr>
            <p:grpSpPr bwMode="auto">
              <a:xfrm>
                <a:off x="1480" y="3480"/>
                <a:ext cx="931" cy="765"/>
                <a:chOff x="3387" y="1456"/>
                <a:chExt cx="1707" cy="1402"/>
              </a:xfrm>
            </p:grpSpPr>
            <p:sp>
              <p:nvSpPr>
                <p:cNvPr id="57" name="Freeform 153"/>
                <p:cNvSpPr>
                  <a:spLocks/>
                </p:cNvSpPr>
                <p:nvPr/>
              </p:nvSpPr>
              <p:spPr bwMode="hidden">
                <a:xfrm rot="21428822" flipH="1">
                  <a:off x="3387" y="1658"/>
                  <a:ext cx="706" cy="1013"/>
                </a:xfrm>
                <a:custGeom>
                  <a:avLst/>
                  <a:gdLst>
                    <a:gd name="T0" fmla="*/ 0 w 1456"/>
                    <a:gd name="T1" fmla="*/ 0 h 2088"/>
                    <a:gd name="T2" fmla="*/ 1 w 1456"/>
                    <a:gd name="T3" fmla="*/ 0 h 2088"/>
                    <a:gd name="T4" fmla="*/ 2 w 1456"/>
                    <a:gd name="T5" fmla="*/ 2 h 2088"/>
                    <a:gd name="T6" fmla="*/ 2 w 1456"/>
                    <a:gd name="T7" fmla="*/ 3 h 2088"/>
                    <a:gd name="T8" fmla="*/ 2 w 1456"/>
                    <a:gd name="T9" fmla="*/ 3 h 2088"/>
                    <a:gd name="T10" fmla="*/ 1 w 1456"/>
                    <a:gd name="T11" fmla="*/ 2 h 2088"/>
                    <a:gd name="T12" fmla="*/ 1 w 1456"/>
                    <a:gd name="T13" fmla="*/ 1 h 2088"/>
                    <a:gd name="T14" fmla="*/ 0 w 1456"/>
                    <a:gd name="T15" fmla="*/ 0 h 2088"/>
                    <a:gd name="T16" fmla="*/ 0 w 1456"/>
                    <a:gd name="T17" fmla="*/ 0 h 2088"/>
                    <a:gd name="T18" fmla="*/ 0 w 1456"/>
                    <a:gd name="T19" fmla="*/ 0 h 2088"/>
                    <a:gd name="T20" fmla="*/ 1 w 1456"/>
                    <a:gd name="T21" fmla="*/ 1 h 2088"/>
                    <a:gd name="T22" fmla="*/ 1 w 1456"/>
                    <a:gd name="T23" fmla="*/ 2 h 2088"/>
                    <a:gd name="T24" fmla="*/ 2 w 1456"/>
                    <a:gd name="T25" fmla="*/ 3 h 2088"/>
                    <a:gd name="T26" fmla="*/ 2 w 1456"/>
                    <a:gd name="T27" fmla="*/ 3 h 2088"/>
                    <a:gd name="T28" fmla="*/ 1 w 1456"/>
                    <a:gd name="T29" fmla="*/ 3 h 2088"/>
                    <a:gd name="T30" fmla="*/ 0 w 1456"/>
                    <a:gd name="T31" fmla="*/ 2 h 2088"/>
                    <a:gd name="T32" fmla="*/ 0 w 1456"/>
                    <a:gd name="T33" fmla="*/ 1 h 2088"/>
                    <a:gd name="T34" fmla="*/ 0 w 1456"/>
                    <a:gd name="T35" fmla="*/ 0 h 2088"/>
                    <a:gd name="T36" fmla="*/ 0 w 1456"/>
                    <a:gd name="T37" fmla="*/ 0 h 208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456" h="2088">
                      <a:moveTo>
                        <a:pt x="184" y="48"/>
                      </a:moveTo>
                      <a:cubicBezTo>
                        <a:pt x="288" y="48"/>
                        <a:pt x="480" y="0"/>
                        <a:pt x="664" y="192"/>
                      </a:cubicBezTo>
                      <a:cubicBezTo>
                        <a:pt x="848" y="384"/>
                        <a:pt x="1160" y="904"/>
                        <a:pt x="1288" y="1200"/>
                      </a:cubicBezTo>
                      <a:cubicBezTo>
                        <a:pt x="1416" y="1496"/>
                        <a:pt x="1416" y="1848"/>
                        <a:pt x="1432" y="1968"/>
                      </a:cubicBezTo>
                      <a:cubicBezTo>
                        <a:pt x="1448" y="2088"/>
                        <a:pt x="1456" y="2048"/>
                        <a:pt x="1384" y="1920"/>
                      </a:cubicBezTo>
                      <a:cubicBezTo>
                        <a:pt x="1312" y="1792"/>
                        <a:pt x="1128" y="1424"/>
                        <a:pt x="1000" y="1200"/>
                      </a:cubicBezTo>
                      <a:cubicBezTo>
                        <a:pt x="872" y="976"/>
                        <a:pt x="736" y="736"/>
                        <a:pt x="616" y="576"/>
                      </a:cubicBezTo>
                      <a:cubicBezTo>
                        <a:pt x="496" y="416"/>
                        <a:pt x="344" y="288"/>
                        <a:pt x="280" y="240"/>
                      </a:cubicBezTo>
                      <a:cubicBezTo>
                        <a:pt x="216" y="192"/>
                        <a:pt x="200" y="240"/>
                        <a:pt x="232" y="288"/>
                      </a:cubicBezTo>
                      <a:cubicBezTo>
                        <a:pt x="264" y="336"/>
                        <a:pt x="384" y="416"/>
                        <a:pt x="472" y="528"/>
                      </a:cubicBezTo>
                      <a:cubicBezTo>
                        <a:pt x="560" y="640"/>
                        <a:pt x="648" y="776"/>
                        <a:pt x="760" y="960"/>
                      </a:cubicBezTo>
                      <a:cubicBezTo>
                        <a:pt x="872" y="1144"/>
                        <a:pt x="1040" y="1456"/>
                        <a:pt x="1144" y="1632"/>
                      </a:cubicBezTo>
                      <a:cubicBezTo>
                        <a:pt x="1248" y="1808"/>
                        <a:pt x="1352" y="1952"/>
                        <a:pt x="1384" y="2016"/>
                      </a:cubicBezTo>
                      <a:cubicBezTo>
                        <a:pt x="1416" y="2080"/>
                        <a:pt x="1384" y="2048"/>
                        <a:pt x="1336" y="2016"/>
                      </a:cubicBezTo>
                      <a:cubicBezTo>
                        <a:pt x="1288" y="1984"/>
                        <a:pt x="1224" y="1944"/>
                        <a:pt x="1096" y="1824"/>
                      </a:cubicBezTo>
                      <a:cubicBezTo>
                        <a:pt x="968" y="1704"/>
                        <a:pt x="736" y="1504"/>
                        <a:pt x="568" y="1296"/>
                      </a:cubicBezTo>
                      <a:cubicBezTo>
                        <a:pt x="400" y="1088"/>
                        <a:pt x="176" y="760"/>
                        <a:pt x="88" y="576"/>
                      </a:cubicBezTo>
                      <a:cubicBezTo>
                        <a:pt x="0" y="392"/>
                        <a:pt x="24" y="280"/>
                        <a:pt x="40" y="192"/>
                      </a:cubicBezTo>
                      <a:cubicBezTo>
                        <a:pt x="56" y="104"/>
                        <a:pt x="80" y="48"/>
                        <a:pt x="184" y="48"/>
                      </a:cubicBezTo>
                      <a:close/>
                    </a:path>
                  </a:pathLst>
                </a:custGeom>
                <a:solidFill>
                  <a:schemeClr val="accent2">
                    <a:alpha val="50195"/>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sp>
              <p:nvSpPr>
                <p:cNvPr id="58" name="Freeform 154"/>
                <p:cNvSpPr>
                  <a:spLocks/>
                </p:cNvSpPr>
                <p:nvPr/>
              </p:nvSpPr>
              <p:spPr bwMode="hidden">
                <a:xfrm rot="-744944">
                  <a:off x="4388" y="1456"/>
                  <a:ext cx="706" cy="1013"/>
                </a:xfrm>
                <a:custGeom>
                  <a:avLst/>
                  <a:gdLst>
                    <a:gd name="T0" fmla="*/ 0 w 1456"/>
                    <a:gd name="T1" fmla="*/ 0 h 2088"/>
                    <a:gd name="T2" fmla="*/ 1 w 1456"/>
                    <a:gd name="T3" fmla="*/ 0 h 2088"/>
                    <a:gd name="T4" fmla="*/ 2 w 1456"/>
                    <a:gd name="T5" fmla="*/ 2 h 2088"/>
                    <a:gd name="T6" fmla="*/ 2 w 1456"/>
                    <a:gd name="T7" fmla="*/ 3 h 2088"/>
                    <a:gd name="T8" fmla="*/ 2 w 1456"/>
                    <a:gd name="T9" fmla="*/ 3 h 2088"/>
                    <a:gd name="T10" fmla="*/ 1 w 1456"/>
                    <a:gd name="T11" fmla="*/ 2 h 2088"/>
                    <a:gd name="T12" fmla="*/ 1 w 1456"/>
                    <a:gd name="T13" fmla="*/ 1 h 2088"/>
                    <a:gd name="T14" fmla="*/ 0 w 1456"/>
                    <a:gd name="T15" fmla="*/ 0 h 2088"/>
                    <a:gd name="T16" fmla="*/ 0 w 1456"/>
                    <a:gd name="T17" fmla="*/ 0 h 2088"/>
                    <a:gd name="T18" fmla="*/ 0 w 1456"/>
                    <a:gd name="T19" fmla="*/ 0 h 2088"/>
                    <a:gd name="T20" fmla="*/ 1 w 1456"/>
                    <a:gd name="T21" fmla="*/ 1 h 2088"/>
                    <a:gd name="T22" fmla="*/ 1 w 1456"/>
                    <a:gd name="T23" fmla="*/ 2 h 2088"/>
                    <a:gd name="T24" fmla="*/ 2 w 1456"/>
                    <a:gd name="T25" fmla="*/ 3 h 2088"/>
                    <a:gd name="T26" fmla="*/ 2 w 1456"/>
                    <a:gd name="T27" fmla="*/ 3 h 2088"/>
                    <a:gd name="T28" fmla="*/ 1 w 1456"/>
                    <a:gd name="T29" fmla="*/ 3 h 2088"/>
                    <a:gd name="T30" fmla="*/ 0 w 1456"/>
                    <a:gd name="T31" fmla="*/ 2 h 2088"/>
                    <a:gd name="T32" fmla="*/ 0 w 1456"/>
                    <a:gd name="T33" fmla="*/ 1 h 2088"/>
                    <a:gd name="T34" fmla="*/ 0 w 1456"/>
                    <a:gd name="T35" fmla="*/ 0 h 2088"/>
                    <a:gd name="T36" fmla="*/ 0 w 1456"/>
                    <a:gd name="T37" fmla="*/ 0 h 208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456" h="2088">
                      <a:moveTo>
                        <a:pt x="184" y="48"/>
                      </a:moveTo>
                      <a:cubicBezTo>
                        <a:pt x="288" y="48"/>
                        <a:pt x="480" y="0"/>
                        <a:pt x="664" y="192"/>
                      </a:cubicBezTo>
                      <a:cubicBezTo>
                        <a:pt x="848" y="384"/>
                        <a:pt x="1160" y="904"/>
                        <a:pt x="1288" y="1200"/>
                      </a:cubicBezTo>
                      <a:cubicBezTo>
                        <a:pt x="1416" y="1496"/>
                        <a:pt x="1416" y="1848"/>
                        <a:pt x="1432" y="1968"/>
                      </a:cubicBezTo>
                      <a:cubicBezTo>
                        <a:pt x="1448" y="2088"/>
                        <a:pt x="1456" y="2048"/>
                        <a:pt x="1384" y="1920"/>
                      </a:cubicBezTo>
                      <a:cubicBezTo>
                        <a:pt x="1312" y="1792"/>
                        <a:pt x="1128" y="1424"/>
                        <a:pt x="1000" y="1200"/>
                      </a:cubicBezTo>
                      <a:cubicBezTo>
                        <a:pt x="872" y="976"/>
                        <a:pt x="736" y="736"/>
                        <a:pt x="616" y="576"/>
                      </a:cubicBezTo>
                      <a:cubicBezTo>
                        <a:pt x="496" y="416"/>
                        <a:pt x="344" y="288"/>
                        <a:pt x="280" y="240"/>
                      </a:cubicBezTo>
                      <a:cubicBezTo>
                        <a:pt x="216" y="192"/>
                        <a:pt x="200" y="240"/>
                        <a:pt x="232" y="288"/>
                      </a:cubicBezTo>
                      <a:cubicBezTo>
                        <a:pt x="264" y="336"/>
                        <a:pt x="384" y="416"/>
                        <a:pt x="472" y="528"/>
                      </a:cubicBezTo>
                      <a:cubicBezTo>
                        <a:pt x="560" y="640"/>
                        <a:pt x="648" y="776"/>
                        <a:pt x="760" y="960"/>
                      </a:cubicBezTo>
                      <a:cubicBezTo>
                        <a:pt x="872" y="1144"/>
                        <a:pt x="1040" y="1456"/>
                        <a:pt x="1144" y="1632"/>
                      </a:cubicBezTo>
                      <a:cubicBezTo>
                        <a:pt x="1248" y="1808"/>
                        <a:pt x="1352" y="1952"/>
                        <a:pt x="1384" y="2016"/>
                      </a:cubicBezTo>
                      <a:cubicBezTo>
                        <a:pt x="1416" y="2080"/>
                        <a:pt x="1384" y="2048"/>
                        <a:pt x="1336" y="2016"/>
                      </a:cubicBezTo>
                      <a:cubicBezTo>
                        <a:pt x="1288" y="1984"/>
                        <a:pt x="1224" y="1944"/>
                        <a:pt x="1096" y="1824"/>
                      </a:cubicBezTo>
                      <a:cubicBezTo>
                        <a:pt x="968" y="1704"/>
                        <a:pt x="736" y="1504"/>
                        <a:pt x="568" y="1296"/>
                      </a:cubicBezTo>
                      <a:cubicBezTo>
                        <a:pt x="400" y="1088"/>
                        <a:pt x="176" y="760"/>
                        <a:pt x="88" y="576"/>
                      </a:cubicBezTo>
                      <a:cubicBezTo>
                        <a:pt x="0" y="392"/>
                        <a:pt x="24" y="280"/>
                        <a:pt x="40" y="192"/>
                      </a:cubicBezTo>
                      <a:cubicBezTo>
                        <a:pt x="56" y="104"/>
                        <a:pt x="80" y="48"/>
                        <a:pt x="184" y="48"/>
                      </a:cubicBezTo>
                      <a:close/>
                    </a:path>
                  </a:pathLst>
                </a:custGeom>
                <a:solidFill>
                  <a:schemeClr val="accent2">
                    <a:alpha val="50195"/>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sp>
              <p:nvSpPr>
                <p:cNvPr id="59" name="Freeform 155"/>
                <p:cNvSpPr>
                  <a:spLocks/>
                </p:cNvSpPr>
                <p:nvPr/>
              </p:nvSpPr>
              <p:spPr bwMode="hidden">
                <a:xfrm>
                  <a:off x="4086" y="1694"/>
                  <a:ext cx="475" cy="1164"/>
                </a:xfrm>
                <a:custGeom>
                  <a:avLst/>
                  <a:gdLst>
                    <a:gd name="T0" fmla="*/ 0 w 980"/>
                    <a:gd name="T1" fmla="*/ 2 h 2408"/>
                    <a:gd name="T2" fmla="*/ 0 w 980"/>
                    <a:gd name="T3" fmla="*/ 1 h 2408"/>
                    <a:gd name="T4" fmla="*/ 0 w 980"/>
                    <a:gd name="T5" fmla="*/ 0 h 2408"/>
                    <a:gd name="T6" fmla="*/ 0 w 980"/>
                    <a:gd name="T7" fmla="*/ 0 h 2408"/>
                    <a:gd name="T8" fmla="*/ 0 w 980"/>
                    <a:gd name="T9" fmla="*/ 0 h 2408"/>
                    <a:gd name="T10" fmla="*/ 1 w 980"/>
                    <a:gd name="T11" fmla="*/ 0 h 2408"/>
                    <a:gd name="T12" fmla="*/ 1 w 980"/>
                    <a:gd name="T13" fmla="*/ 1 h 2408"/>
                    <a:gd name="T14" fmla="*/ 1 w 980"/>
                    <a:gd name="T15" fmla="*/ 3 h 2408"/>
                    <a:gd name="T16" fmla="*/ 1 w 980"/>
                    <a:gd name="T17" fmla="*/ 3 h 2408"/>
                    <a:gd name="T18" fmla="*/ 1 w 980"/>
                    <a:gd name="T19" fmla="*/ 3 h 2408"/>
                    <a:gd name="T20" fmla="*/ 1 w 980"/>
                    <a:gd name="T21" fmla="*/ 3 h 2408"/>
                    <a:gd name="T22" fmla="*/ 1 w 980"/>
                    <a:gd name="T23" fmla="*/ 2 h 2408"/>
                    <a:gd name="T24" fmla="*/ 0 w 980"/>
                    <a:gd name="T25" fmla="*/ 0 h 2408"/>
                    <a:gd name="T26" fmla="*/ 0 w 980"/>
                    <a:gd name="T27" fmla="*/ 0 h 2408"/>
                    <a:gd name="T28" fmla="*/ 0 w 980"/>
                    <a:gd name="T29" fmla="*/ 0 h 2408"/>
                    <a:gd name="T30" fmla="*/ 0 w 980"/>
                    <a:gd name="T31" fmla="*/ 1 h 2408"/>
                    <a:gd name="T32" fmla="*/ 1 w 980"/>
                    <a:gd name="T33" fmla="*/ 2 h 2408"/>
                    <a:gd name="T34" fmla="*/ 1 w 980"/>
                    <a:gd name="T35" fmla="*/ 3 h 2408"/>
                    <a:gd name="T36" fmla="*/ 1 w 980"/>
                    <a:gd name="T37" fmla="*/ 3 h 2408"/>
                    <a:gd name="T38" fmla="*/ 0 w 980"/>
                    <a:gd name="T39" fmla="*/ 3 h 2408"/>
                    <a:gd name="T40" fmla="*/ 0 w 980"/>
                    <a:gd name="T41" fmla="*/ 2 h 240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980" h="2408">
                      <a:moveTo>
                        <a:pt x="253" y="1432"/>
                      </a:moveTo>
                      <a:cubicBezTo>
                        <a:pt x="184" y="1264"/>
                        <a:pt x="122" y="1070"/>
                        <a:pt x="82" y="881"/>
                      </a:cubicBezTo>
                      <a:cubicBezTo>
                        <a:pt x="42" y="692"/>
                        <a:pt x="0" y="433"/>
                        <a:pt x="12" y="296"/>
                      </a:cubicBezTo>
                      <a:cubicBezTo>
                        <a:pt x="24" y="159"/>
                        <a:pt x="84" y="96"/>
                        <a:pt x="156" y="56"/>
                      </a:cubicBezTo>
                      <a:cubicBezTo>
                        <a:pt x="228" y="16"/>
                        <a:pt x="364" y="0"/>
                        <a:pt x="444" y="56"/>
                      </a:cubicBezTo>
                      <a:cubicBezTo>
                        <a:pt x="524" y="112"/>
                        <a:pt x="564" y="216"/>
                        <a:pt x="636" y="392"/>
                      </a:cubicBezTo>
                      <a:cubicBezTo>
                        <a:pt x="708" y="568"/>
                        <a:pt x="820" y="840"/>
                        <a:pt x="876" y="1112"/>
                      </a:cubicBezTo>
                      <a:cubicBezTo>
                        <a:pt x="932" y="1384"/>
                        <a:pt x="964" y="1816"/>
                        <a:pt x="972" y="2024"/>
                      </a:cubicBezTo>
                      <a:cubicBezTo>
                        <a:pt x="980" y="2232"/>
                        <a:pt x="940" y="2312"/>
                        <a:pt x="924" y="2360"/>
                      </a:cubicBezTo>
                      <a:cubicBezTo>
                        <a:pt x="908" y="2408"/>
                        <a:pt x="892" y="2384"/>
                        <a:pt x="876" y="2312"/>
                      </a:cubicBezTo>
                      <a:cubicBezTo>
                        <a:pt x="860" y="2240"/>
                        <a:pt x="860" y="2096"/>
                        <a:pt x="828" y="1928"/>
                      </a:cubicBezTo>
                      <a:cubicBezTo>
                        <a:pt x="796" y="1760"/>
                        <a:pt x="756" y="1544"/>
                        <a:pt x="684" y="1304"/>
                      </a:cubicBezTo>
                      <a:cubicBezTo>
                        <a:pt x="612" y="1064"/>
                        <a:pt x="460" y="648"/>
                        <a:pt x="396" y="488"/>
                      </a:cubicBezTo>
                      <a:cubicBezTo>
                        <a:pt x="332" y="328"/>
                        <a:pt x="316" y="352"/>
                        <a:pt x="300" y="344"/>
                      </a:cubicBezTo>
                      <a:cubicBezTo>
                        <a:pt x="284" y="336"/>
                        <a:pt x="260" y="320"/>
                        <a:pt x="300" y="440"/>
                      </a:cubicBezTo>
                      <a:cubicBezTo>
                        <a:pt x="340" y="560"/>
                        <a:pt x="468" y="840"/>
                        <a:pt x="540" y="1064"/>
                      </a:cubicBezTo>
                      <a:cubicBezTo>
                        <a:pt x="612" y="1288"/>
                        <a:pt x="692" y="1584"/>
                        <a:pt x="732" y="1784"/>
                      </a:cubicBezTo>
                      <a:cubicBezTo>
                        <a:pt x="772" y="1984"/>
                        <a:pt x="780" y="2176"/>
                        <a:pt x="780" y="2264"/>
                      </a:cubicBezTo>
                      <a:cubicBezTo>
                        <a:pt x="780" y="2352"/>
                        <a:pt x="779" y="2375"/>
                        <a:pt x="732" y="2312"/>
                      </a:cubicBezTo>
                      <a:cubicBezTo>
                        <a:pt x="685" y="2249"/>
                        <a:pt x="576" y="2034"/>
                        <a:pt x="496" y="1887"/>
                      </a:cubicBezTo>
                      <a:cubicBezTo>
                        <a:pt x="416" y="1740"/>
                        <a:pt x="304" y="1527"/>
                        <a:pt x="253" y="1432"/>
                      </a:cubicBezTo>
                      <a:close/>
                    </a:path>
                  </a:pathLst>
                </a:custGeom>
                <a:solidFill>
                  <a:schemeClr val="accent2">
                    <a:alpha val="50195"/>
                  </a:schemeClr>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grpSp>
          <p:sp>
            <p:nvSpPr>
              <p:cNvPr id="27" name="Freeform 156"/>
              <p:cNvSpPr>
                <a:spLocks/>
              </p:cNvSpPr>
              <p:nvPr/>
            </p:nvSpPr>
            <p:spPr bwMode="hidden">
              <a:xfrm rot="-744944">
                <a:off x="818" y="3141"/>
                <a:ext cx="527" cy="756"/>
              </a:xfrm>
              <a:custGeom>
                <a:avLst/>
                <a:gdLst>
                  <a:gd name="T0" fmla="*/ 0 w 1456"/>
                  <a:gd name="T1" fmla="*/ 0 h 2088"/>
                  <a:gd name="T2" fmla="*/ 0 w 1456"/>
                  <a:gd name="T3" fmla="*/ 0 h 2088"/>
                  <a:gd name="T4" fmla="*/ 0 w 1456"/>
                  <a:gd name="T5" fmla="*/ 0 h 2088"/>
                  <a:gd name="T6" fmla="*/ 0 w 1456"/>
                  <a:gd name="T7" fmla="*/ 0 h 2088"/>
                  <a:gd name="T8" fmla="*/ 0 w 1456"/>
                  <a:gd name="T9" fmla="*/ 0 h 2088"/>
                  <a:gd name="T10" fmla="*/ 0 w 1456"/>
                  <a:gd name="T11" fmla="*/ 0 h 2088"/>
                  <a:gd name="T12" fmla="*/ 0 w 1456"/>
                  <a:gd name="T13" fmla="*/ 0 h 2088"/>
                  <a:gd name="T14" fmla="*/ 0 w 1456"/>
                  <a:gd name="T15" fmla="*/ 0 h 2088"/>
                  <a:gd name="T16" fmla="*/ 0 w 1456"/>
                  <a:gd name="T17" fmla="*/ 0 h 2088"/>
                  <a:gd name="T18" fmla="*/ 0 w 1456"/>
                  <a:gd name="T19" fmla="*/ 0 h 2088"/>
                  <a:gd name="T20" fmla="*/ 0 w 1456"/>
                  <a:gd name="T21" fmla="*/ 0 h 2088"/>
                  <a:gd name="T22" fmla="*/ 0 w 1456"/>
                  <a:gd name="T23" fmla="*/ 0 h 2088"/>
                  <a:gd name="T24" fmla="*/ 0 w 1456"/>
                  <a:gd name="T25" fmla="*/ 0 h 2088"/>
                  <a:gd name="T26" fmla="*/ 0 w 1456"/>
                  <a:gd name="T27" fmla="*/ 0 h 2088"/>
                  <a:gd name="T28" fmla="*/ 0 w 1456"/>
                  <a:gd name="T29" fmla="*/ 0 h 2088"/>
                  <a:gd name="T30" fmla="*/ 0 w 1456"/>
                  <a:gd name="T31" fmla="*/ 0 h 2088"/>
                  <a:gd name="T32" fmla="*/ 0 w 1456"/>
                  <a:gd name="T33" fmla="*/ 0 h 2088"/>
                  <a:gd name="T34" fmla="*/ 0 w 1456"/>
                  <a:gd name="T35" fmla="*/ 0 h 2088"/>
                  <a:gd name="T36" fmla="*/ 0 w 1456"/>
                  <a:gd name="T37" fmla="*/ 0 h 208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456" h="2088">
                    <a:moveTo>
                      <a:pt x="184" y="48"/>
                    </a:moveTo>
                    <a:cubicBezTo>
                      <a:pt x="288" y="48"/>
                      <a:pt x="480" y="0"/>
                      <a:pt x="664" y="192"/>
                    </a:cubicBezTo>
                    <a:cubicBezTo>
                      <a:pt x="848" y="384"/>
                      <a:pt x="1160" y="904"/>
                      <a:pt x="1288" y="1200"/>
                    </a:cubicBezTo>
                    <a:cubicBezTo>
                      <a:pt x="1416" y="1496"/>
                      <a:pt x="1416" y="1848"/>
                      <a:pt x="1432" y="1968"/>
                    </a:cubicBezTo>
                    <a:cubicBezTo>
                      <a:pt x="1448" y="2088"/>
                      <a:pt x="1456" y="2048"/>
                      <a:pt x="1384" y="1920"/>
                    </a:cubicBezTo>
                    <a:cubicBezTo>
                      <a:pt x="1312" y="1792"/>
                      <a:pt x="1128" y="1424"/>
                      <a:pt x="1000" y="1200"/>
                    </a:cubicBezTo>
                    <a:cubicBezTo>
                      <a:pt x="872" y="976"/>
                      <a:pt x="736" y="736"/>
                      <a:pt x="616" y="576"/>
                    </a:cubicBezTo>
                    <a:cubicBezTo>
                      <a:pt x="496" y="416"/>
                      <a:pt x="344" y="288"/>
                      <a:pt x="280" y="240"/>
                    </a:cubicBezTo>
                    <a:cubicBezTo>
                      <a:pt x="216" y="192"/>
                      <a:pt x="200" y="240"/>
                      <a:pt x="232" y="288"/>
                    </a:cubicBezTo>
                    <a:cubicBezTo>
                      <a:pt x="264" y="336"/>
                      <a:pt x="384" y="416"/>
                      <a:pt x="472" y="528"/>
                    </a:cubicBezTo>
                    <a:cubicBezTo>
                      <a:pt x="560" y="640"/>
                      <a:pt x="648" y="776"/>
                      <a:pt x="760" y="960"/>
                    </a:cubicBezTo>
                    <a:cubicBezTo>
                      <a:pt x="872" y="1144"/>
                      <a:pt x="1040" y="1456"/>
                      <a:pt x="1144" y="1632"/>
                    </a:cubicBezTo>
                    <a:cubicBezTo>
                      <a:pt x="1248" y="1808"/>
                      <a:pt x="1352" y="1952"/>
                      <a:pt x="1384" y="2016"/>
                    </a:cubicBezTo>
                    <a:cubicBezTo>
                      <a:pt x="1416" y="2080"/>
                      <a:pt x="1384" y="2048"/>
                      <a:pt x="1336" y="2016"/>
                    </a:cubicBezTo>
                    <a:cubicBezTo>
                      <a:pt x="1288" y="1984"/>
                      <a:pt x="1224" y="1944"/>
                      <a:pt x="1096" y="1824"/>
                    </a:cubicBezTo>
                    <a:cubicBezTo>
                      <a:pt x="968" y="1704"/>
                      <a:pt x="736" y="1504"/>
                      <a:pt x="568" y="1296"/>
                    </a:cubicBezTo>
                    <a:cubicBezTo>
                      <a:pt x="400" y="1088"/>
                      <a:pt x="176" y="760"/>
                      <a:pt x="88" y="576"/>
                    </a:cubicBezTo>
                    <a:cubicBezTo>
                      <a:pt x="0" y="392"/>
                      <a:pt x="24" y="280"/>
                      <a:pt x="40" y="192"/>
                    </a:cubicBezTo>
                    <a:cubicBezTo>
                      <a:pt x="56" y="104"/>
                      <a:pt x="80" y="48"/>
                      <a:pt x="184" y="4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sp>
            <p:nvSpPr>
              <p:cNvPr id="28" name="Freeform 157"/>
              <p:cNvSpPr>
                <a:spLocks/>
              </p:cNvSpPr>
              <p:nvPr/>
            </p:nvSpPr>
            <p:spPr bwMode="hidden">
              <a:xfrm>
                <a:off x="604" y="3352"/>
                <a:ext cx="353" cy="868"/>
              </a:xfrm>
              <a:custGeom>
                <a:avLst/>
                <a:gdLst>
                  <a:gd name="T0" fmla="*/ 0 w 980"/>
                  <a:gd name="T1" fmla="*/ 0 h 2408"/>
                  <a:gd name="T2" fmla="*/ 0 w 980"/>
                  <a:gd name="T3" fmla="*/ 0 h 2408"/>
                  <a:gd name="T4" fmla="*/ 0 w 980"/>
                  <a:gd name="T5" fmla="*/ 0 h 2408"/>
                  <a:gd name="T6" fmla="*/ 0 w 980"/>
                  <a:gd name="T7" fmla="*/ 0 h 2408"/>
                  <a:gd name="T8" fmla="*/ 0 w 980"/>
                  <a:gd name="T9" fmla="*/ 0 h 2408"/>
                  <a:gd name="T10" fmla="*/ 0 w 980"/>
                  <a:gd name="T11" fmla="*/ 0 h 2408"/>
                  <a:gd name="T12" fmla="*/ 0 w 980"/>
                  <a:gd name="T13" fmla="*/ 0 h 2408"/>
                  <a:gd name="T14" fmla="*/ 0 w 980"/>
                  <a:gd name="T15" fmla="*/ 0 h 2408"/>
                  <a:gd name="T16" fmla="*/ 0 w 980"/>
                  <a:gd name="T17" fmla="*/ 0 h 2408"/>
                  <a:gd name="T18" fmla="*/ 0 w 980"/>
                  <a:gd name="T19" fmla="*/ 0 h 2408"/>
                  <a:gd name="T20" fmla="*/ 0 w 980"/>
                  <a:gd name="T21" fmla="*/ 0 h 2408"/>
                  <a:gd name="T22" fmla="*/ 0 w 980"/>
                  <a:gd name="T23" fmla="*/ 0 h 2408"/>
                  <a:gd name="T24" fmla="*/ 0 w 980"/>
                  <a:gd name="T25" fmla="*/ 0 h 2408"/>
                  <a:gd name="T26" fmla="*/ 0 w 980"/>
                  <a:gd name="T27" fmla="*/ 0 h 2408"/>
                  <a:gd name="T28" fmla="*/ 0 w 980"/>
                  <a:gd name="T29" fmla="*/ 0 h 2408"/>
                  <a:gd name="T30" fmla="*/ 0 w 980"/>
                  <a:gd name="T31" fmla="*/ 0 h 2408"/>
                  <a:gd name="T32" fmla="*/ 0 w 980"/>
                  <a:gd name="T33" fmla="*/ 0 h 2408"/>
                  <a:gd name="T34" fmla="*/ 0 w 980"/>
                  <a:gd name="T35" fmla="*/ 0 h 2408"/>
                  <a:gd name="T36" fmla="*/ 0 w 980"/>
                  <a:gd name="T37" fmla="*/ 0 h 2408"/>
                  <a:gd name="T38" fmla="*/ 0 w 980"/>
                  <a:gd name="T39" fmla="*/ 0 h 2408"/>
                  <a:gd name="T40" fmla="*/ 0 w 980"/>
                  <a:gd name="T41" fmla="*/ 0 h 240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980" h="2408">
                    <a:moveTo>
                      <a:pt x="253" y="1432"/>
                    </a:moveTo>
                    <a:cubicBezTo>
                      <a:pt x="184" y="1264"/>
                      <a:pt x="122" y="1070"/>
                      <a:pt x="82" y="881"/>
                    </a:cubicBezTo>
                    <a:cubicBezTo>
                      <a:pt x="42" y="692"/>
                      <a:pt x="0" y="433"/>
                      <a:pt x="12" y="296"/>
                    </a:cubicBezTo>
                    <a:cubicBezTo>
                      <a:pt x="24" y="159"/>
                      <a:pt x="84" y="96"/>
                      <a:pt x="156" y="56"/>
                    </a:cubicBezTo>
                    <a:cubicBezTo>
                      <a:pt x="228" y="16"/>
                      <a:pt x="364" y="0"/>
                      <a:pt x="444" y="56"/>
                    </a:cubicBezTo>
                    <a:cubicBezTo>
                      <a:pt x="524" y="112"/>
                      <a:pt x="564" y="216"/>
                      <a:pt x="636" y="392"/>
                    </a:cubicBezTo>
                    <a:cubicBezTo>
                      <a:pt x="708" y="568"/>
                      <a:pt x="820" y="840"/>
                      <a:pt x="876" y="1112"/>
                    </a:cubicBezTo>
                    <a:cubicBezTo>
                      <a:pt x="932" y="1384"/>
                      <a:pt x="964" y="1816"/>
                      <a:pt x="972" y="2024"/>
                    </a:cubicBezTo>
                    <a:cubicBezTo>
                      <a:pt x="980" y="2232"/>
                      <a:pt x="940" y="2312"/>
                      <a:pt x="924" y="2360"/>
                    </a:cubicBezTo>
                    <a:cubicBezTo>
                      <a:pt x="908" y="2408"/>
                      <a:pt x="892" y="2384"/>
                      <a:pt x="876" y="2312"/>
                    </a:cubicBezTo>
                    <a:cubicBezTo>
                      <a:pt x="860" y="2240"/>
                      <a:pt x="860" y="2096"/>
                      <a:pt x="828" y="1928"/>
                    </a:cubicBezTo>
                    <a:cubicBezTo>
                      <a:pt x="796" y="1760"/>
                      <a:pt x="756" y="1544"/>
                      <a:pt x="684" y="1304"/>
                    </a:cubicBezTo>
                    <a:cubicBezTo>
                      <a:pt x="612" y="1064"/>
                      <a:pt x="460" y="648"/>
                      <a:pt x="396" y="488"/>
                    </a:cubicBezTo>
                    <a:cubicBezTo>
                      <a:pt x="332" y="328"/>
                      <a:pt x="316" y="352"/>
                      <a:pt x="300" y="344"/>
                    </a:cubicBezTo>
                    <a:cubicBezTo>
                      <a:pt x="284" y="336"/>
                      <a:pt x="260" y="320"/>
                      <a:pt x="300" y="440"/>
                    </a:cubicBezTo>
                    <a:cubicBezTo>
                      <a:pt x="340" y="560"/>
                      <a:pt x="468" y="840"/>
                      <a:pt x="540" y="1064"/>
                    </a:cubicBezTo>
                    <a:cubicBezTo>
                      <a:pt x="612" y="1288"/>
                      <a:pt x="692" y="1584"/>
                      <a:pt x="732" y="1784"/>
                    </a:cubicBezTo>
                    <a:cubicBezTo>
                      <a:pt x="772" y="1984"/>
                      <a:pt x="780" y="2176"/>
                      <a:pt x="780" y="2264"/>
                    </a:cubicBezTo>
                    <a:cubicBezTo>
                      <a:pt x="780" y="2352"/>
                      <a:pt x="779" y="2375"/>
                      <a:pt x="732" y="2312"/>
                    </a:cubicBezTo>
                    <a:cubicBezTo>
                      <a:pt x="685" y="2249"/>
                      <a:pt x="576" y="2034"/>
                      <a:pt x="496" y="1887"/>
                    </a:cubicBezTo>
                    <a:cubicBezTo>
                      <a:pt x="416" y="1740"/>
                      <a:pt x="304" y="1527"/>
                      <a:pt x="253" y="1432"/>
                    </a:cubicBezTo>
                    <a:close/>
                  </a:path>
                </a:pathLst>
              </a:custGeom>
              <a:solidFill>
                <a:schemeClr val="accent2"/>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sp>
            <p:nvSpPr>
              <p:cNvPr id="29" name="Freeform 158"/>
              <p:cNvSpPr>
                <a:spLocks/>
              </p:cNvSpPr>
              <p:nvPr/>
            </p:nvSpPr>
            <p:spPr bwMode="hidden">
              <a:xfrm>
                <a:off x="721" y="2948"/>
                <a:ext cx="729" cy="248"/>
              </a:xfrm>
              <a:custGeom>
                <a:avLst/>
                <a:gdLst>
                  <a:gd name="T0" fmla="*/ 0 w 2020"/>
                  <a:gd name="T1" fmla="*/ 0 h 688"/>
                  <a:gd name="T2" fmla="*/ 0 w 2020"/>
                  <a:gd name="T3" fmla="*/ 0 h 688"/>
                  <a:gd name="T4" fmla="*/ 0 w 2020"/>
                  <a:gd name="T5" fmla="*/ 0 h 688"/>
                  <a:gd name="T6" fmla="*/ 0 w 2020"/>
                  <a:gd name="T7" fmla="*/ 0 h 688"/>
                  <a:gd name="T8" fmla="*/ 0 w 2020"/>
                  <a:gd name="T9" fmla="*/ 0 h 688"/>
                  <a:gd name="T10" fmla="*/ 0 w 2020"/>
                  <a:gd name="T11" fmla="*/ 0 h 688"/>
                  <a:gd name="T12" fmla="*/ 0 w 2020"/>
                  <a:gd name="T13" fmla="*/ 0 h 688"/>
                  <a:gd name="T14" fmla="*/ 0 w 2020"/>
                  <a:gd name="T15" fmla="*/ 0 h 688"/>
                  <a:gd name="T16" fmla="*/ 0 w 2020"/>
                  <a:gd name="T17" fmla="*/ 0 h 688"/>
                  <a:gd name="T18" fmla="*/ 0 w 2020"/>
                  <a:gd name="T19" fmla="*/ 0 h 688"/>
                  <a:gd name="T20" fmla="*/ 0 w 2020"/>
                  <a:gd name="T21" fmla="*/ 0 h 688"/>
                  <a:gd name="T22" fmla="*/ 0 w 2020"/>
                  <a:gd name="T23" fmla="*/ 0 h 688"/>
                  <a:gd name="T24" fmla="*/ 0 w 2020"/>
                  <a:gd name="T25" fmla="*/ 0 h 688"/>
                  <a:gd name="T26" fmla="*/ 0 w 2020"/>
                  <a:gd name="T27" fmla="*/ 0 h 688"/>
                  <a:gd name="T28" fmla="*/ 0 w 2020"/>
                  <a:gd name="T29" fmla="*/ 0 h 688"/>
                  <a:gd name="T30" fmla="*/ 0 w 2020"/>
                  <a:gd name="T31" fmla="*/ 0 h 688"/>
                  <a:gd name="T32" fmla="*/ 0 w 2020"/>
                  <a:gd name="T33" fmla="*/ 0 h 688"/>
                  <a:gd name="T34" fmla="*/ 0 w 2020"/>
                  <a:gd name="T35" fmla="*/ 0 h 688"/>
                  <a:gd name="T36" fmla="*/ 0 w 2020"/>
                  <a:gd name="T37" fmla="*/ 0 h 688"/>
                  <a:gd name="T38" fmla="*/ 0 w 2020"/>
                  <a:gd name="T39" fmla="*/ 0 h 688"/>
                  <a:gd name="T40" fmla="*/ 0 w 2020"/>
                  <a:gd name="T41" fmla="*/ 0 h 68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020" h="688">
                    <a:moveTo>
                      <a:pt x="96" y="464"/>
                    </a:moveTo>
                    <a:cubicBezTo>
                      <a:pt x="0" y="416"/>
                      <a:pt x="48" y="408"/>
                      <a:pt x="48" y="368"/>
                    </a:cubicBezTo>
                    <a:cubicBezTo>
                      <a:pt x="48" y="328"/>
                      <a:pt x="40" y="280"/>
                      <a:pt x="96" y="224"/>
                    </a:cubicBezTo>
                    <a:cubicBezTo>
                      <a:pt x="152" y="168"/>
                      <a:pt x="240" y="64"/>
                      <a:pt x="384" y="32"/>
                    </a:cubicBezTo>
                    <a:cubicBezTo>
                      <a:pt x="528" y="0"/>
                      <a:pt x="760" y="0"/>
                      <a:pt x="960" y="32"/>
                    </a:cubicBezTo>
                    <a:cubicBezTo>
                      <a:pt x="1160" y="64"/>
                      <a:pt x="1424" y="160"/>
                      <a:pt x="1584" y="224"/>
                    </a:cubicBezTo>
                    <a:cubicBezTo>
                      <a:pt x="1744" y="288"/>
                      <a:pt x="1850" y="363"/>
                      <a:pt x="1920" y="416"/>
                    </a:cubicBezTo>
                    <a:cubicBezTo>
                      <a:pt x="1990" y="469"/>
                      <a:pt x="2020" y="520"/>
                      <a:pt x="2004" y="544"/>
                    </a:cubicBezTo>
                    <a:cubicBezTo>
                      <a:pt x="1988" y="568"/>
                      <a:pt x="1910" y="573"/>
                      <a:pt x="1824" y="560"/>
                    </a:cubicBezTo>
                    <a:cubicBezTo>
                      <a:pt x="1738" y="547"/>
                      <a:pt x="1632" y="504"/>
                      <a:pt x="1488" y="464"/>
                    </a:cubicBezTo>
                    <a:cubicBezTo>
                      <a:pt x="1344" y="424"/>
                      <a:pt x="1128" y="344"/>
                      <a:pt x="960" y="320"/>
                    </a:cubicBezTo>
                    <a:cubicBezTo>
                      <a:pt x="792" y="296"/>
                      <a:pt x="584" y="312"/>
                      <a:pt x="480" y="320"/>
                    </a:cubicBezTo>
                    <a:cubicBezTo>
                      <a:pt x="376" y="328"/>
                      <a:pt x="360" y="352"/>
                      <a:pt x="336" y="368"/>
                    </a:cubicBezTo>
                    <a:cubicBezTo>
                      <a:pt x="312" y="384"/>
                      <a:pt x="304" y="416"/>
                      <a:pt x="336" y="416"/>
                    </a:cubicBezTo>
                    <a:cubicBezTo>
                      <a:pt x="368" y="416"/>
                      <a:pt x="424" y="376"/>
                      <a:pt x="528" y="368"/>
                    </a:cubicBezTo>
                    <a:cubicBezTo>
                      <a:pt x="632" y="360"/>
                      <a:pt x="784" y="336"/>
                      <a:pt x="960" y="368"/>
                    </a:cubicBezTo>
                    <a:cubicBezTo>
                      <a:pt x="1136" y="400"/>
                      <a:pt x="1472" y="520"/>
                      <a:pt x="1584" y="560"/>
                    </a:cubicBezTo>
                    <a:cubicBezTo>
                      <a:pt x="1696" y="600"/>
                      <a:pt x="1664" y="592"/>
                      <a:pt x="1632" y="608"/>
                    </a:cubicBezTo>
                    <a:cubicBezTo>
                      <a:pt x="1600" y="624"/>
                      <a:pt x="1560" y="648"/>
                      <a:pt x="1392" y="656"/>
                    </a:cubicBezTo>
                    <a:cubicBezTo>
                      <a:pt x="1224" y="664"/>
                      <a:pt x="840" y="688"/>
                      <a:pt x="624" y="656"/>
                    </a:cubicBezTo>
                    <a:cubicBezTo>
                      <a:pt x="408" y="624"/>
                      <a:pt x="192" y="512"/>
                      <a:pt x="96" y="464"/>
                    </a:cubicBezTo>
                    <a:close/>
                  </a:path>
                </a:pathLst>
              </a:custGeom>
              <a:solidFill>
                <a:schemeClr val="accent2">
                  <a:alpha val="50195"/>
                </a:schemeClr>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sp>
            <p:nvSpPr>
              <p:cNvPr id="30" name="Freeform 159"/>
              <p:cNvSpPr>
                <a:spLocks/>
              </p:cNvSpPr>
              <p:nvPr/>
            </p:nvSpPr>
            <p:spPr bwMode="hidden">
              <a:xfrm>
                <a:off x="0" y="3278"/>
                <a:ext cx="537" cy="619"/>
              </a:xfrm>
              <a:custGeom>
                <a:avLst/>
                <a:gdLst>
                  <a:gd name="T0" fmla="*/ 497 w 537"/>
                  <a:gd name="T1" fmla="*/ 43 h 619"/>
                  <a:gd name="T2" fmla="*/ 315 w 537"/>
                  <a:gd name="T3" fmla="*/ 58 h 619"/>
                  <a:gd name="T4" fmla="*/ 0 w 537"/>
                  <a:gd name="T5" fmla="*/ 388 h 619"/>
                  <a:gd name="T6" fmla="*/ 3 w 537"/>
                  <a:gd name="T7" fmla="*/ 520 h 619"/>
                  <a:gd name="T8" fmla="*/ 119 w 537"/>
                  <a:gd name="T9" fmla="*/ 387 h 619"/>
                  <a:gd name="T10" fmla="*/ 302 w 537"/>
                  <a:gd name="T11" fmla="*/ 197 h 619"/>
                  <a:gd name="T12" fmla="*/ 447 w 537"/>
                  <a:gd name="T13" fmla="*/ 104 h 619"/>
                  <a:gd name="T14" fmla="*/ 460 w 537"/>
                  <a:gd name="T15" fmla="*/ 124 h 619"/>
                  <a:gd name="T16" fmla="*/ 357 w 537"/>
                  <a:gd name="T17" fmla="*/ 191 h 619"/>
                  <a:gd name="T18" fmla="*/ 221 w 537"/>
                  <a:gd name="T19" fmla="*/ 322 h 619"/>
                  <a:gd name="T20" fmla="*/ 0 w 537"/>
                  <a:gd name="T21" fmla="*/ 562 h 619"/>
                  <a:gd name="T22" fmla="*/ 0 w 537"/>
                  <a:gd name="T23" fmla="*/ 619 h 619"/>
                  <a:gd name="T24" fmla="*/ 264 w 537"/>
                  <a:gd name="T25" fmla="*/ 455 h 619"/>
                  <a:gd name="T26" fmla="*/ 488 w 537"/>
                  <a:gd name="T27" fmla="*/ 238 h 619"/>
                  <a:gd name="T28" fmla="*/ 536 w 537"/>
                  <a:gd name="T29" fmla="*/ 106 h 619"/>
                  <a:gd name="T30" fmla="*/ 497 w 537"/>
                  <a:gd name="T31" fmla="*/ 43 h 61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537" h="619">
                    <a:moveTo>
                      <a:pt x="497" y="43"/>
                    </a:moveTo>
                    <a:cubicBezTo>
                      <a:pt x="459" y="35"/>
                      <a:pt x="398" y="0"/>
                      <a:pt x="315" y="58"/>
                    </a:cubicBezTo>
                    <a:cubicBezTo>
                      <a:pt x="232" y="116"/>
                      <a:pt x="52" y="311"/>
                      <a:pt x="0" y="388"/>
                    </a:cubicBezTo>
                    <a:lnTo>
                      <a:pt x="3" y="520"/>
                    </a:lnTo>
                    <a:cubicBezTo>
                      <a:pt x="23" y="520"/>
                      <a:pt x="69" y="441"/>
                      <a:pt x="119" y="387"/>
                    </a:cubicBezTo>
                    <a:cubicBezTo>
                      <a:pt x="169" y="333"/>
                      <a:pt x="248" y="243"/>
                      <a:pt x="302" y="197"/>
                    </a:cubicBezTo>
                    <a:cubicBezTo>
                      <a:pt x="357" y="150"/>
                      <a:pt x="421" y="116"/>
                      <a:pt x="447" y="104"/>
                    </a:cubicBezTo>
                    <a:cubicBezTo>
                      <a:pt x="473" y="92"/>
                      <a:pt x="476" y="110"/>
                      <a:pt x="460" y="124"/>
                    </a:cubicBezTo>
                    <a:cubicBezTo>
                      <a:pt x="446" y="140"/>
                      <a:pt x="396" y="158"/>
                      <a:pt x="357" y="191"/>
                    </a:cubicBezTo>
                    <a:cubicBezTo>
                      <a:pt x="317" y="224"/>
                      <a:pt x="280" y="260"/>
                      <a:pt x="221" y="322"/>
                    </a:cubicBezTo>
                    <a:cubicBezTo>
                      <a:pt x="162" y="384"/>
                      <a:pt x="37" y="513"/>
                      <a:pt x="0" y="562"/>
                    </a:cubicBezTo>
                    <a:lnTo>
                      <a:pt x="0" y="619"/>
                    </a:lnTo>
                    <a:cubicBezTo>
                      <a:pt x="44" y="601"/>
                      <a:pt x="183" y="518"/>
                      <a:pt x="264" y="455"/>
                    </a:cubicBezTo>
                    <a:cubicBezTo>
                      <a:pt x="345" y="392"/>
                      <a:pt x="443" y="296"/>
                      <a:pt x="488" y="238"/>
                    </a:cubicBezTo>
                    <a:cubicBezTo>
                      <a:pt x="534" y="180"/>
                      <a:pt x="534" y="138"/>
                      <a:pt x="536" y="106"/>
                    </a:cubicBezTo>
                    <a:cubicBezTo>
                      <a:pt x="537" y="74"/>
                      <a:pt x="533" y="51"/>
                      <a:pt x="497" y="43"/>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sp>
            <p:nvSpPr>
              <p:cNvPr id="31" name="Freeform 160"/>
              <p:cNvSpPr>
                <a:spLocks/>
              </p:cNvSpPr>
              <p:nvPr/>
            </p:nvSpPr>
            <p:spPr bwMode="hidden">
              <a:xfrm>
                <a:off x="0" y="3063"/>
                <a:ext cx="506" cy="242"/>
              </a:xfrm>
              <a:custGeom>
                <a:avLst/>
                <a:gdLst>
                  <a:gd name="T0" fmla="*/ 469 w 506"/>
                  <a:gd name="T1" fmla="*/ 200 h 242"/>
                  <a:gd name="T2" fmla="*/ 492 w 506"/>
                  <a:gd name="T3" fmla="*/ 168 h 242"/>
                  <a:gd name="T4" fmla="*/ 481 w 506"/>
                  <a:gd name="T5" fmla="*/ 114 h 242"/>
                  <a:gd name="T6" fmla="*/ 389 w 506"/>
                  <a:gd name="T7" fmla="*/ 31 h 242"/>
                  <a:gd name="T8" fmla="*/ 184 w 506"/>
                  <a:gd name="T9" fmla="*/ 1 h 242"/>
                  <a:gd name="T10" fmla="*/ 3 w 506"/>
                  <a:gd name="T11" fmla="*/ 24 h 242"/>
                  <a:gd name="T12" fmla="*/ 0 w 506"/>
                  <a:gd name="T13" fmla="*/ 114 h 242"/>
                  <a:gd name="T14" fmla="*/ 169 w 506"/>
                  <a:gd name="T15" fmla="*/ 103 h 242"/>
                  <a:gd name="T16" fmla="*/ 340 w 506"/>
                  <a:gd name="T17" fmla="*/ 129 h 242"/>
                  <a:gd name="T18" fmla="*/ 389 w 506"/>
                  <a:gd name="T19" fmla="*/ 153 h 242"/>
                  <a:gd name="T20" fmla="*/ 386 w 506"/>
                  <a:gd name="T21" fmla="*/ 170 h 242"/>
                  <a:gd name="T22" fmla="*/ 319 w 506"/>
                  <a:gd name="T23" fmla="*/ 143 h 242"/>
                  <a:gd name="T24" fmla="*/ 166 w 506"/>
                  <a:gd name="T25" fmla="*/ 120 h 242"/>
                  <a:gd name="T26" fmla="*/ 3 w 506"/>
                  <a:gd name="T27" fmla="*/ 144 h 242"/>
                  <a:gd name="T28" fmla="*/ 6 w 506"/>
                  <a:gd name="T29" fmla="*/ 204 h 242"/>
                  <a:gd name="T30" fmla="*/ 271 w 506"/>
                  <a:gd name="T31" fmla="*/ 241 h 242"/>
                  <a:gd name="T32" fmla="*/ 469 w 506"/>
                  <a:gd name="T33" fmla="*/ 200 h 24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506" h="242">
                    <a:moveTo>
                      <a:pt x="469" y="200"/>
                    </a:moveTo>
                    <a:cubicBezTo>
                      <a:pt x="506" y="188"/>
                      <a:pt x="490" y="182"/>
                      <a:pt x="492" y="168"/>
                    </a:cubicBezTo>
                    <a:cubicBezTo>
                      <a:pt x="494" y="155"/>
                      <a:pt x="499" y="138"/>
                      <a:pt x="481" y="114"/>
                    </a:cubicBezTo>
                    <a:cubicBezTo>
                      <a:pt x="465" y="92"/>
                      <a:pt x="438" y="50"/>
                      <a:pt x="389" y="31"/>
                    </a:cubicBezTo>
                    <a:cubicBezTo>
                      <a:pt x="339" y="12"/>
                      <a:pt x="248" y="2"/>
                      <a:pt x="184" y="1"/>
                    </a:cubicBezTo>
                    <a:cubicBezTo>
                      <a:pt x="120" y="0"/>
                      <a:pt x="34" y="5"/>
                      <a:pt x="3" y="24"/>
                    </a:cubicBezTo>
                    <a:lnTo>
                      <a:pt x="0" y="114"/>
                    </a:lnTo>
                    <a:cubicBezTo>
                      <a:pt x="28" y="127"/>
                      <a:pt x="112" y="101"/>
                      <a:pt x="169" y="103"/>
                    </a:cubicBezTo>
                    <a:cubicBezTo>
                      <a:pt x="226" y="105"/>
                      <a:pt x="303" y="120"/>
                      <a:pt x="340" y="129"/>
                    </a:cubicBezTo>
                    <a:cubicBezTo>
                      <a:pt x="376" y="137"/>
                      <a:pt x="381" y="146"/>
                      <a:pt x="389" y="153"/>
                    </a:cubicBezTo>
                    <a:cubicBezTo>
                      <a:pt x="396" y="160"/>
                      <a:pt x="397" y="172"/>
                      <a:pt x="386" y="170"/>
                    </a:cubicBezTo>
                    <a:cubicBezTo>
                      <a:pt x="374" y="168"/>
                      <a:pt x="357" y="151"/>
                      <a:pt x="319" y="143"/>
                    </a:cubicBezTo>
                    <a:cubicBezTo>
                      <a:pt x="283" y="135"/>
                      <a:pt x="219" y="120"/>
                      <a:pt x="166" y="120"/>
                    </a:cubicBezTo>
                    <a:cubicBezTo>
                      <a:pt x="113" y="120"/>
                      <a:pt x="30" y="130"/>
                      <a:pt x="3" y="144"/>
                    </a:cubicBezTo>
                    <a:lnTo>
                      <a:pt x="6" y="204"/>
                    </a:lnTo>
                    <a:cubicBezTo>
                      <a:pt x="51" y="220"/>
                      <a:pt x="194" y="242"/>
                      <a:pt x="271" y="241"/>
                    </a:cubicBezTo>
                    <a:cubicBezTo>
                      <a:pt x="348" y="240"/>
                      <a:pt x="433" y="212"/>
                      <a:pt x="469" y="200"/>
                    </a:cubicBezTo>
                    <a:close/>
                  </a:path>
                </a:pathLst>
              </a:custGeom>
              <a:solidFill>
                <a:schemeClr val="accent2">
                  <a:alpha val="50195"/>
                </a:schemeClr>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sp>
            <p:nvSpPr>
              <p:cNvPr id="32" name="Freeform 161"/>
              <p:cNvSpPr>
                <a:spLocks/>
              </p:cNvSpPr>
              <p:nvPr/>
            </p:nvSpPr>
            <p:spPr bwMode="hidden">
              <a:xfrm rot="-744944">
                <a:off x="811" y="22"/>
                <a:ext cx="527" cy="756"/>
              </a:xfrm>
              <a:custGeom>
                <a:avLst/>
                <a:gdLst>
                  <a:gd name="T0" fmla="*/ 0 w 1456"/>
                  <a:gd name="T1" fmla="*/ 0 h 2088"/>
                  <a:gd name="T2" fmla="*/ 0 w 1456"/>
                  <a:gd name="T3" fmla="*/ 0 h 2088"/>
                  <a:gd name="T4" fmla="*/ 0 w 1456"/>
                  <a:gd name="T5" fmla="*/ 0 h 2088"/>
                  <a:gd name="T6" fmla="*/ 0 w 1456"/>
                  <a:gd name="T7" fmla="*/ 0 h 2088"/>
                  <a:gd name="T8" fmla="*/ 0 w 1456"/>
                  <a:gd name="T9" fmla="*/ 0 h 2088"/>
                  <a:gd name="T10" fmla="*/ 0 w 1456"/>
                  <a:gd name="T11" fmla="*/ 0 h 2088"/>
                  <a:gd name="T12" fmla="*/ 0 w 1456"/>
                  <a:gd name="T13" fmla="*/ 0 h 2088"/>
                  <a:gd name="T14" fmla="*/ 0 w 1456"/>
                  <a:gd name="T15" fmla="*/ 0 h 2088"/>
                  <a:gd name="T16" fmla="*/ 0 w 1456"/>
                  <a:gd name="T17" fmla="*/ 0 h 2088"/>
                  <a:gd name="T18" fmla="*/ 0 w 1456"/>
                  <a:gd name="T19" fmla="*/ 0 h 2088"/>
                  <a:gd name="T20" fmla="*/ 0 w 1456"/>
                  <a:gd name="T21" fmla="*/ 0 h 2088"/>
                  <a:gd name="T22" fmla="*/ 0 w 1456"/>
                  <a:gd name="T23" fmla="*/ 0 h 2088"/>
                  <a:gd name="T24" fmla="*/ 0 w 1456"/>
                  <a:gd name="T25" fmla="*/ 0 h 2088"/>
                  <a:gd name="T26" fmla="*/ 0 w 1456"/>
                  <a:gd name="T27" fmla="*/ 0 h 2088"/>
                  <a:gd name="T28" fmla="*/ 0 w 1456"/>
                  <a:gd name="T29" fmla="*/ 0 h 2088"/>
                  <a:gd name="T30" fmla="*/ 0 w 1456"/>
                  <a:gd name="T31" fmla="*/ 0 h 2088"/>
                  <a:gd name="T32" fmla="*/ 0 w 1456"/>
                  <a:gd name="T33" fmla="*/ 0 h 2088"/>
                  <a:gd name="T34" fmla="*/ 0 w 1456"/>
                  <a:gd name="T35" fmla="*/ 0 h 2088"/>
                  <a:gd name="T36" fmla="*/ 0 w 1456"/>
                  <a:gd name="T37" fmla="*/ 0 h 208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456" h="2088">
                    <a:moveTo>
                      <a:pt x="184" y="48"/>
                    </a:moveTo>
                    <a:cubicBezTo>
                      <a:pt x="288" y="48"/>
                      <a:pt x="480" y="0"/>
                      <a:pt x="664" y="192"/>
                    </a:cubicBezTo>
                    <a:cubicBezTo>
                      <a:pt x="848" y="384"/>
                      <a:pt x="1160" y="904"/>
                      <a:pt x="1288" y="1200"/>
                    </a:cubicBezTo>
                    <a:cubicBezTo>
                      <a:pt x="1416" y="1496"/>
                      <a:pt x="1416" y="1848"/>
                      <a:pt x="1432" y="1968"/>
                    </a:cubicBezTo>
                    <a:cubicBezTo>
                      <a:pt x="1448" y="2088"/>
                      <a:pt x="1456" y="2048"/>
                      <a:pt x="1384" y="1920"/>
                    </a:cubicBezTo>
                    <a:cubicBezTo>
                      <a:pt x="1312" y="1792"/>
                      <a:pt x="1128" y="1424"/>
                      <a:pt x="1000" y="1200"/>
                    </a:cubicBezTo>
                    <a:cubicBezTo>
                      <a:pt x="872" y="976"/>
                      <a:pt x="736" y="736"/>
                      <a:pt x="616" y="576"/>
                    </a:cubicBezTo>
                    <a:cubicBezTo>
                      <a:pt x="496" y="416"/>
                      <a:pt x="344" y="288"/>
                      <a:pt x="280" y="240"/>
                    </a:cubicBezTo>
                    <a:cubicBezTo>
                      <a:pt x="216" y="192"/>
                      <a:pt x="200" y="240"/>
                      <a:pt x="232" y="288"/>
                    </a:cubicBezTo>
                    <a:cubicBezTo>
                      <a:pt x="264" y="336"/>
                      <a:pt x="384" y="416"/>
                      <a:pt x="472" y="528"/>
                    </a:cubicBezTo>
                    <a:cubicBezTo>
                      <a:pt x="560" y="640"/>
                      <a:pt x="648" y="776"/>
                      <a:pt x="760" y="960"/>
                    </a:cubicBezTo>
                    <a:cubicBezTo>
                      <a:pt x="872" y="1144"/>
                      <a:pt x="1040" y="1456"/>
                      <a:pt x="1144" y="1632"/>
                    </a:cubicBezTo>
                    <a:cubicBezTo>
                      <a:pt x="1248" y="1808"/>
                      <a:pt x="1352" y="1952"/>
                      <a:pt x="1384" y="2016"/>
                    </a:cubicBezTo>
                    <a:cubicBezTo>
                      <a:pt x="1416" y="2080"/>
                      <a:pt x="1384" y="2048"/>
                      <a:pt x="1336" y="2016"/>
                    </a:cubicBezTo>
                    <a:cubicBezTo>
                      <a:pt x="1288" y="1984"/>
                      <a:pt x="1224" y="1944"/>
                      <a:pt x="1096" y="1824"/>
                    </a:cubicBezTo>
                    <a:cubicBezTo>
                      <a:pt x="968" y="1704"/>
                      <a:pt x="736" y="1504"/>
                      <a:pt x="568" y="1296"/>
                    </a:cubicBezTo>
                    <a:cubicBezTo>
                      <a:pt x="400" y="1088"/>
                      <a:pt x="176" y="760"/>
                      <a:pt x="88" y="576"/>
                    </a:cubicBezTo>
                    <a:cubicBezTo>
                      <a:pt x="0" y="392"/>
                      <a:pt x="24" y="280"/>
                      <a:pt x="40" y="192"/>
                    </a:cubicBezTo>
                    <a:cubicBezTo>
                      <a:pt x="56" y="104"/>
                      <a:pt x="80" y="48"/>
                      <a:pt x="184" y="4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sp>
            <p:nvSpPr>
              <p:cNvPr id="33" name="Freeform 162"/>
              <p:cNvSpPr>
                <a:spLocks/>
              </p:cNvSpPr>
              <p:nvPr/>
            </p:nvSpPr>
            <p:spPr bwMode="hidden">
              <a:xfrm>
                <a:off x="597" y="233"/>
                <a:ext cx="353" cy="868"/>
              </a:xfrm>
              <a:custGeom>
                <a:avLst/>
                <a:gdLst>
                  <a:gd name="T0" fmla="*/ 0 w 980"/>
                  <a:gd name="T1" fmla="*/ 0 h 2408"/>
                  <a:gd name="T2" fmla="*/ 0 w 980"/>
                  <a:gd name="T3" fmla="*/ 0 h 2408"/>
                  <a:gd name="T4" fmla="*/ 0 w 980"/>
                  <a:gd name="T5" fmla="*/ 0 h 2408"/>
                  <a:gd name="T6" fmla="*/ 0 w 980"/>
                  <a:gd name="T7" fmla="*/ 0 h 2408"/>
                  <a:gd name="T8" fmla="*/ 0 w 980"/>
                  <a:gd name="T9" fmla="*/ 0 h 2408"/>
                  <a:gd name="T10" fmla="*/ 0 w 980"/>
                  <a:gd name="T11" fmla="*/ 0 h 2408"/>
                  <a:gd name="T12" fmla="*/ 0 w 980"/>
                  <a:gd name="T13" fmla="*/ 0 h 2408"/>
                  <a:gd name="T14" fmla="*/ 0 w 980"/>
                  <a:gd name="T15" fmla="*/ 0 h 2408"/>
                  <a:gd name="T16" fmla="*/ 0 w 980"/>
                  <a:gd name="T17" fmla="*/ 0 h 2408"/>
                  <a:gd name="T18" fmla="*/ 0 w 980"/>
                  <a:gd name="T19" fmla="*/ 0 h 2408"/>
                  <a:gd name="T20" fmla="*/ 0 w 980"/>
                  <a:gd name="T21" fmla="*/ 0 h 2408"/>
                  <a:gd name="T22" fmla="*/ 0 w 980"/>
                  <a:gd name="T23" fmla="*/ 0 h 2408"/>
                  <a:gd name="T24" fmla="*/ 0 w 980"/>
                  <a:gd name="T25" fmla="*/ 0 h 2408"/>
                  <a:gd name="T26" fmla="*/ 0 w 980"/>
                  <a:gd name="T27" fmla="*/ 0 h 2408"/>
                  <a:gd name="T28" fmla="*/ 0 w 980"/>
                  <a:gd name="T29" fmla="*/ 0 h 2408"/>
                  <a:gd name="T30" fmla="*/ 0 w 980"/>
                  <a:gd name="T31" fmla="*/ 0 h 2408"/>
                  <a:gd name="T32" fmla="*/ 0 w 980"/>
                  <a:gd name="T33" fmla="*/ 0 h 2408"/>
                  <a:gd name="T34" fmla="*/ 0 w 980"/>
                  <a:gd name="T35" fmla="*/ 0 h 2408"/>
                  <a:gd name="T36" fmla="*/ 0 w 980"/>
                  <a:gd name="T37" fmla="*/ 0 h 2408"/>
                  <a:gd name="T38" fmla="*/ 0 w 980"/>
                  <a:gd name="T39" fmla="*/ 0 h 2408"/>
                  <a:gd name="T40" fmla="*/ 0 w 980"/>
                  <a:gd name="T41" fmla="*/ 0 h 240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980" h="2408">
                    <a:moveTo>
                      <a:pt x="253" y="1432"/>
                    </a:moveTo>
                    <a:cubicBezTo>
                      <a:pt x="184" y="1264"/>
                      <a:pt x="122" y="1070"/>
                      <a:pt x="82" y="881"/>
                    </a:cubicBezTo>
                    <a:cubicBezTo>
                      <a:pt x="42" y="692"/>
                      <a:pt x="0" y="433"/>
                      <a:pt x="12" y="296"/>
                    </a:cubicBezTo>
                    <a:cubicBezTo>
                      <a:pt x="24" y="159"/>
                      <a:pt x="84" y="96"/>
                      <a:pt x="156" y="56"/>
                    </a:cubicBezTo>
                    <a:cubicBezTo>
                      <a:pt x="228" y="16"/>
                      <a:pt x="364" y="0"/>
                      <a:pt x="444" y="56"/>
                    </a:cubicBezTo>
                    <a:cubicBezTo>
                      <a:pt x="524" y="112"/>
                      <a:pt x="564" y="216"/>
                      <a:pt x="636" y="392"/>
                    </a:cubicBezTo>
                    <a:cubicBezTo>
                      <a:pt x="708" y="568"/>
                      <a:pt x="820" y="840"/>
                      <a:pt x="876" y="1112"/>
                    </a:cubicBezTo>
                    <a:cubicBezTo>
                      <a:pt x="932" y="1384"/>
                      <a:pt x="964" y="1816"/>
                      <a:pt x="972" y="2024"/>
                    </a:cubicBezTo>
                    <a:cubicBezTo>
                      <a:pt x="980" y="2232"/>
                      <a:pt x="940" y="2312"/>
                      <a:pt x="924" y="2360"/>
                    </a:cubicBezTo>
                    <a:cubicBezTo>
                      <a:pt x="908" y="2408"/>
                      <a:pt x="892" y="2384"/>
                      <a:pt x="876" y="2312"/>
                    </a:cubicBezTo>
                    <a:cubicBezTo>
                      <a:pt x="860" y="2240"/>
                      <a:pt x="860" y="2096"/>
                      <a:pt x="828" y="1928"/>
                    </a:cubicBezTo>
                    <a:cubicBezTo>
                      <a:pt x="796" y="1760"/>
                      <a:pt x="756" y="1544"/>
                      <a:pt x="684" y="1304"/>
                    </a:cubicBezTo>
                    <a:cubicBezTo>
                      <a:pt x="612" y="1064"/>
                      <a:pt x="460" y="648"/>
                      <a:pt x="396" y="488"/>
                    </a:cubicBezTo>
                    <a:cubicBezTo>
                      <a:pt x="332" y="328"/>
                      <a:pt x="316" y="352"/>
                      <a:pt x="300" y="344"/>
                    </a:cubicBezTo>
                    <a:cubicBezTo>
                      <a:pt x="284" y="336"/>
                      <a:pt x="260" y="320"/>
                      <a:pt x="300" y="440"/>
                    </a:cubicBezTo>
                    <a:cubicBezTo>
                      <a:pt x="340" y="560"/>
                      <a:pt x="468" y="840"/>
                      <a:pt x="540" y="1064"/>
                    </a:cubicBezTo>
                    <a:cubicBezTo>
                      <a:pt x="612" y="1288"/>
                      <a:pt x="692" y="1584"/>
                      <a:pt x="732" y="1784"/>
                    </a:cubicBezTo>
                    <a:cubicBezTo>
                      <a:pt x="772" y="1984"/>
                      <a:pt x="780" y="2176"/>
                      <a:pt x="780" y="2264"/>
                    </a:cubicBezTo>
                    <a:cubicBezTo>
                      <a:pt x="780" y="2352"/>
                      <a:pt x="779" y="2375"/>
                      <a:pt x="732" y="2312"/>
                    </a:cubicBezTo>
                    <a:cubicBezTo>
                      <a:pt x="685" y="2249"/>
                      <a:pt x="576" y="2034"/>
                      <a:pt x="496" y="1887"/>
                    </a:cubicBezTo>
                    <a:cubicBezTo>
                      <a:pt x="416" y="1740"/>
                      <a:pt x="304" y="1527"/>
                      <a:pt x="253" y="1432"/>
                    </a:cubicBezTo>
                    <a:close/>
                  </a:path>
                </a:pathLst>
              </a:custGeom>
              <a:solidFill>
                <a:schemeClr val="accent2"/>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sp>
            <p:nvSpPr>
              <p:cNvPr id="34" name="Freeform 163"/>
              <p:cNvSpPr>
                <a:spLocks/>
              </p:cNvSpPr>
              <p:nvPr/>
            </p:nvSpPr>
            <p:spPr bwMode="hidden">
              <a:xfrm>
                <a:off x="667" y="0"/>
                <a:ext cx="880" cy="76"/>
              </a:xfrm>
              <a:custGeom>
                <a:avLst/>
                <a:gdLst>
                  <a:gd name="T0" fmla="*/ 83 w 880"/>
                  <a:gd name="T1" fmla="*/ 0 h 76"/>
                  <a:gd name="T2" fmla="*/ 776 w 880"/>
                  <a:gd name="T3" fmla="*/ 0 h 76"/>
                  <a:gd name="T4" fmla="*/ 705 w 880"/>
                  <a:gd name="T5" fmla="*/ 31 h 76"/>
                  <a:gd name="T6" fmla="*/ 619 w 880"/>
                  <a:gd name="T7" fmla="*/ 31 h 76"/>
                  <a:gd name="T8" fmla="*/ 636 w 880"/>
                  <a:gd name="T9" fmla="*/ 48 h 76"/>
                  <a:gd name="T10" fmla="*/ 549 w 880"/>
                  <a:gd name="T11" fmla="*/ 65 h 76"/>
                  <a:gd name="T12" fmla="*/ 272 w 880"/>
                  <a:gd name="T13" fmla="*/ 65 h 76"/>
                  <a:gd name="T14" fmla="*/ 83 w 880"/>
                  <a:gd name="T15" fmla="*/ 0 h 7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80" h="76">
                    <a:moveTo>
                      <a:pt x="83" y="0"/>
                    </a:moveTo>
                    <a:lnTo>
                      <a:pt x="776" y="0"/>
                    </a:lnTo>
                    <a:cubicBezTo>
                      <a:pt x="880" y="5"/>
                      <a:pt x="731" y="26"/>
                      <a:pt x="705" y="31"/>
                    </a:cubicBezTo>
                    <a:cubicBezTo>
                      <a:pt x="679" y="36"/>
                      <a:pt x="630" y="28"/>
                      <a:pt x="619" y="31"/>
                    </a:cubicBezTo>
                    <a:cubicBezTo>
                      <a:pt x="608" y="34"/>
                      <a:pt x="648" y="42"/>
                      <a:pt x="636" y="48"/>
                    </a:cubicBezTo>
                    <a:cubicBezTo>
                      <a:pt x="624" y="54"/>
                      <a:pt x="610" y="63"/>
                      <a:pt x="549" y="65"/>
                    </a:cubicBezTo>
                    <a:cubicBezTo>
                      <a:pt x="489" y="68"/>
                      <a:pt x="350" y="76"/>
                      <a:pt x="272" y="65"/>
                    </a:cubicBezTo>
                    <a:cubicBezTo>
                      <a:pt x="194" y="54"/>
                      <a:pt x="0" y="7"/>
                      <a:pt x="83" y="0"/>
                    </a:cubicBezTo>
                    <a:close/>
                  </a:path>
                </a:pathLst>
              </a:custGeom>
              <a:solidFill>
                <a:schemeClr val="accent2">
                  <a:alpha val="50195"/>
                </a:schemeClr>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sp>
            <p:nvSpPr>
              <p:cNvPr id="35" name="Freeform 164"/>
              <p:cNvSpPr>
                <a:spLocks/>
              </p:cNvSpPr>
              <p:nvPr/>
            </p:nvSpPr>
            <p:spPr bwMode="hidden">
              <a:xfrm>
                <a:off x="-14" y="161"/>
                <a:ext cx="544" cy="634"/>
              </a:xfrm>
              <a:custGeom>
                <a:avLst/>
                <a:gdLst>
                  <a:gd name="T0" fmla="*/ 504 w 544"/>
                  <a:gd name="T1" fmla="*/ 41 h 634"/>
                  <a:gd name="T2" fmla="*/ 322 w 544"/>
                  <a:gd name="T3" fmla="*/ 56 h 634"/>
                  <a:gd name="T4" fmla="*/ 17 w 544"/>
                  <a:gd name="T5" fmla="*/ 379 h 634"/>
                  <a:gd name="T6" fmla="*/ 14 w 544"/>
                  <a:gd name="T7" fmla="*/ 520 h 634"/>
                  <a:gd name="T8" fmla="*/ 126 w 544"/>
                  <a:gd name="T9" fmla="*/ 385 h 634"/>
                  <a:gd name="T10" fmla="*/ 309 w 544"/>
                  <a:gd name="T11" fmla="*/ 195 h 634"/>
                  <a:gd name="T12" fmla="*/ 454 w 544"/>
                  <a:gd name="T13" fmla="*/ 102 h 634"/>
                  <a:gd name="T14" fmla="*/ 467 w 544"/>
                  <a:gd name="T15" fmla="*/ 122 h 634"/>
                  <a:gd name="T16" fmla="*/ 364 w 544"/>
                  <a:gd name="T17" fmla="*/ 189 h 634"/>
                  <a:gd name="T18" fmla="*/ 228 w 544"/>
                  <a:gd name="T19" fmla="*/ 320 h 634"/>
                  <a:gd name="T20" fmla="*/ 41 w 544"/>
                  <a:gd name="T21" fmla="*/ 527 h 634"/>
                  <a:gd name="T22" fmla="*/ 17 w 544"/>
                  <a:gd name="T23" fmla="*/ 559 h 634"/>
                  <a:gd name="T24" fmla="*/ 14 w 544"/>
                  <a:gd name="T25" fmla="*/ 628 h 634"/>
                  <a:gd name="T26" fmla="*/ 43 w 544"/>
                  <a:gd name="T27" fmla="*/ 598 h 634"/>
                  <a:gd name="T28" fmla="*/ 271 w 544"/>
                  <a:gd name="T29" fmla="*/ 453 h 634"/>
                  <a:gd name="T30" fmla="*/ 495 w 544"/>
                  <a:gd name="T31" fmla="*/ 236 h 634"/>
                  <a:gd name="T32" fmla="*/ 543 w 544"/>
                  <a:gd name="T33" fmla="*/ 104 h 634"/>
                  <a:gd name="T34" fmla="*/ 504 w 544"/>
                  <a:gd name="T35" fmla="*/ 41 h 63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44" h="634">
                    <a:moveTo>
                      <a:pt x="504" y="41"/>
                    </a:moveTo>
                    <a:cubicBezTo>
                      <a:pt x="466" y="33"/>
                      <a:pt x="403" y="0"/>
                      <a:pt x="322" y="56"/>
                    </a:cubicBezTo>
                    <a:cubicBezTo>
                      <a:pt x="241" y="112"/>
                      <a:pt x="68" y="302"/>
                      <a:pt x="17" y="379"/>
                    </a:cubicBezTo>
                    <a:lnTo>
                      <a:pt x="14" y="520"/>
                    </a:lnTo>
                    <a:cubicBezTo>
                      <a:pt x="32" y="521"/>
                      <a:pt x="77" y="439"/>
                      <a:pt x="126" y="385"/>
                    </a:cubicBezTo>
                    <a:cubicBezTo>
                      <a:pt x="175" y="331"/>
                      <a:pt x="255" y="241"/>
                      <a:pt x="309" y="195"/>
                    </a:cubicBezTo>
                    <a:cubicBezTo>
                      <a:pt x="364" y="148"/>
                      <a:pt x="428" y="114"/>
                      <a:pt x="454" y="102"/>
                    </a:cubicBezTo>
                    <a:cubicBezTo>
                      <a:pt x="480" y="90"/>
                      <a:pt x="483" y="108"/>
                      <a:pt x="467" y="122"/>
                    </a:cubicBezTo>
                    <a:cubicBezTo>
                      <a:pt x="453" y="138"/>
                      <a:pt x="403" y="156"/>
                      <a:pt x="364" y="189"/>
                    </a:cubicBezTo>
                    <a:cubicBezTo>
                      <a:pt x="324" y="222"/>
                      <a:pt x="283" y="263"/>
                      <a:pt x="228" y="320"/>
                    </a:cubicBezTo>
                    <a:cubicBezTo>
                      <a:pt x="175" y="375"/>
                      <a:pt x="76" y="487"/>
                      <a:pt x="41" y="527"/>
                    </a:cubicBezTo>
                    <a:cubicBezTo>
                      <a:pt x="6" y="567"/>
                      <a:pt x="21" y="542"/>
                      <a:pt x="17" y="559"/>
                    </a:cubicBezTo>
                    <a:cubicBezTo>
                      <a:pt x="13" y="576"/>
                      <a:pt x="10" y="622"/>
                      <a:pt x="14" y="628"/>
                    </a:cubicBezTo>
                    <a:cubicBezTo>
                      <a:pt x="18" y="634"/>
                      <a:pt x="0" y="627"/>
                      <a:pt x="43" y="598"/>
                    </a:cubicBezTo>
                    <a:cubicBezTo>
                      <a:pt x="86" y="569"/>
                      <a:pt x="195" y="514"/>
                      <a:pt x="271" y="453"/>
                    </a:cubicBezTo>
                    <a:cubicBezTo>
                      <a:pt x="345" y="392"/>
                      <a:pt x="450" y="294"/>
                      <a:pt x="495" y="236"/>
                    </a:cubicBezTo>
                    <a:cubicBezTo>
                      <a:pt x="541" y="178"/>
                      <a:pt x="541" y="136"/>
                      <a:pt x="543" y="104"/>
                    </a:cubicBezTo>
                    <a:cubicBezTo>
                      <a:pt x="544" y="72"/>
                      <a:pt x="540" y="49"/>
                      <a:pt x="504" y="4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sp>
            <p:nvSpPr>
              <p:cNvPr id="36" name="Freeform 165"/>
              <p:cNvSpPr>
                <a:spLocks/>
              </p:cNvSpPr>
              <p:nvPr/>
            </p:nvSpPr>
            <p:spPr bwMode="hidden">
              <a:xfrm>
                <a:off x="0" y="0"/>
                <a:ext cx="499" cy="186"/>
              </a:xfrm>
              <a:custGeom>
                <a:avLst/>
                <a:gdLst>
                  <a:gd name="T0" fmla="*/ 462 w 499"/>
                  <a:gd name="T1" fmla="*/ 144 h 186"/>
                  <a:gd name="T2" fmla="*/ 485 w 499"/>
                  <a:gd name="T3" fmla="*/ 112 h 186"/>
                  <a:gd name="T4" fmla="*/ 474 w 499"/>
                  <a:gd name="T5" fmla="*/ 58 h 186"/>
                  <a:gd name="T6" fmla="*/ 411 w 499"/>
                  <a:gd name="T7" fmla="*/ 3 h 186"/>
                  <a:gd name="T8" fmla="*/ 0 w 499"/>
                  <a:gd name="T9" fmla="*/ 0 h 186"/>
                  <a:gd name="T10" fmla="*/ 3 w 499"/>
                  <a:gd name="T11" fmla="*/ 60 h 186"/>
                  <a:gd name="T12" fmla="*/ 162 w 499"/>
                  <a:gd name="T13" fmla="*/ 47 h 186"/>
                  <a:gd name="T14" fmla="*/ 333 w 499"/>
                  <a:gd name="T15" fmla="*/ 73 h 186"/>
                  <a:gd name="T16" fmla="*/ 382 w 499"/>
                  <a:gd name="T17" fmla="*/ 97 h 186"/>
                  <a:gd name="T18" fmla="*/ 379 w 499"/>
                  <a:gd name="T19" fmla="*/ 114 h 186"/>
                  <a:gd name="T20" fmla="*/ 312 w 499"/>
                  <a:gd name="T21" fmla="*/ 87 h 186"/>
                  <a:gd name="T22" fmla="*/ 159 w 499"/>
                  <a:gd name="T23" fmla="*/ 64 h 186"/>
                  <a:gd name="T24" fmla="*/ 3 w 499"/>
                  <a:gd name="T25" fmla="*/ 87 h 186"/>
                  <a:gd name="T26" fmla="*/ 3 w 499"/>
                  <a:gd name="T27" fmla="*/ 150 h 186"/>
                  <a:gd name="T28" fmla="*/ 264 w 499"/>
                  <a:gd name="T29" fmla="*/ 185 h 186"/>
                  <a:gd name="T30" fmla="*/ 462 w 499"/>
                  <a:gd name="T31" fmla="*/ 144 h 18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499" h="186">
                    <a:moveTo>
                      <a:pt x="462" y="144"/>
                    </a:moveTo>
                    <a:cubicBezTo>
                      <a:pt x="499" y="132"/>
                      <a:pt x="483" y="126"/>
                      <a:pt x="485" y="112"/>
                    </a:cubicBezTo>
                    <a:cubicBezTo>
                      <a:pt x="487" y="99"/>
                      <a:pt x="486" y="76"/>
                      <a:pt x="474" y="58"/>
                    </a:cubicBezTo>
                    <a:cubicBezTo>
                      <a:pt x="462" y="40"/>
                      <a:pt x="490" y="13"/>
                      <a:pt x="411" y="3"/>
                    </a:cubicBezTo>
                    <a:lnTo>
                      <a:pt x="0" y="0"/>
                    </a:lnTo>
                    <a:lnTo>
                      <a:pt x="3" y="60"/>
                    </a:lnTo>
                    <a:cubicBezTo>
                      <a:pt x="30" y="68"/>
                      <a:pt x="107" y="45"/>
                      <a:pt x="162" y="47"/>
                    </a:cubicBezTo>
                    <a:cubicBezTo>
                      <a:pt x="217" y="49"/>
                      <a:pt x="296" y="64"/>
                      <a:pt x="333" y="73"/>
                    </a:cubicBezTo>
                    <a:cubicBezTo>
                      <a:pt x="369" y="81"/>
                      <a:pt x="374" y="90"/>
                      <a:pt x="382" y="97"/>
                    </a:cubicBezTo>
                    <a:cubicBezTo>
                      <a:pt x="389" y="104"/>
                      <a:pt x="390" y="116"/>
                      <a:pt x="379" y="114"/>
                    </a:cubicBezTo>
                    <a:cubicBezTo>
                      <a:pt x="367" y="112"/>
                      <a:pt x="350" y="95"/>
                      <a:pt x="312" y="87"/>
                    </a:cubicBezTo>
                    <a:cubicBezTo>
                      <a:pt x="276" y="79"/>
                      <a:pt x="210" y="64"/>
                      <a:pt x="159" y="64"/>
                    </a:cubicBezTo>
                    <a:cubicBezTo>
                      <a:pt x="108" y="64"/>
                      <a:pt x="29" y="73"/>
                      <a:pt x="3" y="87"/>
                    </a:cubicBezTo>
                    <a:lnTo>
                      <a:pt x="3" y="150"/>
                    </a:lnTo>
                    <a:cubicBezTo>
                      <a:pt x="46" y="166"/>
                      <a:pt x="188" y="186"/>
                      <a:pt x="264" y="185"/>
                    </a:cubicBezTo>
                    <a:cubicBezTo>
                      <a:pt x="340" y="184"/>
                      <a:pt x="426" y="156"/>
                      <a:pt x="462" y="144"/>
                    </a:cubicBezTo>
                    <a:close/>
                  </a:path>
                </a:pathLst>
              </a:custGeom>
              <a:solidFill>
                <a:schemeClr val="accent2">
                  <a:alpha val="50195"/>
                </a:schemeClr>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grpSp>
            <p:nvGrpSpPr>
              <p:cNvPr id="37" name="Group 166"/>
              <p:cNvGrpSpPr>
                <a:grpSpLocks/>
              </p:cNvGrpSpPr>
              <p:nvPr/>
            </p:nvGrpSpPr>
            <p:grpSpPr bwMode="auto">
              <a:xfrm>
                <a:off x="1487" y="2470"/>
                <a:ext cx="931" cy="765"/>
                <a:chOff x="3387" y="1456"/>
                <a:chExt cx="1707" cy="1402"/>
              </a:xfrm>
            </p:grpSpPr>
            <p:sp>
              <p:nvSpPr>
                <p:cNvPr id="54" name="Freeform 167"/>
                <p:cNvSpPr>
                  <a:spLocks/>
                </p:cNvSpPr>
                <p:nvPr/>
              </p:nvSpPr>
              <p:spPr bwMode="hidden">
                <a:xfrm rot="21428822" flipH="1">
                  <a:off x="3387" y="1658"/>
                  <a:ext cx="706" cy="1013"/>
                </a:xfrm>
                <a:custGeom>
                  <a:avLst/>
                  <a:gdLst>
                    <a:gd name="T0" fmla="*/ 0 w 1456"/>
                    <a:gd name="T1" fmla="*/ 0 h 2088"/>
                    <a:gd name="T2" fmla="*/ 1 w 1456"/>
                    <a:gd name="T3" fmla="*/ 0 h 2088"/>
                    <a:gd name="T4" fmla="*/ 2 w 1456"/>
                    <a:gd name="T5" fmla="*/ 2 h 2088"/>
                    <a:gd name="T6" fmla="*/ 2 w 1456"/>
                    <a:gd name="T7" fmla="*/ 3 h 2088"/>
                    <a:gd name="T8" fmla="*/ 2 w 1456"/>
                    <a:gd name="T9" fmla="*/ 3 h 2088"/>
                    <a:gd name="T10" fmla="*/ 1 w 1456"/>
                    <a:gd name="T11" fmla="*/ 2 h 2088"/>
                    <a:gd name="T12" fmla="*/ 1 w 1456"/>
                    <a:gd name="T13" fmla="*/ 1 h 2088"/>
                    <a:gd name="T14" fmla="*/ 0 w 1456"/>
                    <a:gd name="T15" fmla="*/ 0 h 2088"/>
                    <a:gd name="T16" fmla="*/ 0 w 1456"/>
                    <a:gd name="T17" fmla="*/ 0 h 2088"/>
                    <a:gd name="T18" fmla="*/ 0 w 1456"/>
                    <a:gd name="T19" fmla="*/ 0 h 2088"/>
                    <a:gd name="T20" fmla="*/ 1 w 1456"/>
                    <a:gd name="T21" fmla="*/ 1 h 2088"/>
                    <a:gd name="T22" fmla="*/ 1 w 1456"/>
                    <a:gd name="T23" fmla="*/ 2 h 2088"/>
                    <a:gd name="T24" fmla="*/ 2 w 1456"/>
                    <a:gd name="T25" fmla="*/ 3 h 2088"/>
                    <a:gd name="T26" fmla="*/ 2 w 1456"/>
                    <a:gd name="T27" fmla="*/ 3 h 2088"/>
                    <a:gd name="T28" fmla="*/ 1 w 1456"/>
                    <a:gd name="T29" fmla="*/ 3 h 2088"/>
                    <a:gd name="T30" fmla="*/ 0 w 1456"/>
                    <a:gd name="T31" fmla="*/ 2 h 2088"/>
                    <a:gd name="T32" fmla="*/ 0 w 1456"/>
                    <a:gd name="T33" fmla="*/ 1 h 2088"/>
                    <a:gd name="T34" fmla="*/ 0 w 1456"/>
                    <a:gd name="T35" fmla="*/ 0 h 2088"/>
                    <a:gd name="T36" fmla="*/ 0 w 1456"/>
                    <a:gd name="T37" fmla="*/ 0 h 208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456" h="2088">
                      <a:moveTo>
                        <a:pt x="184" y="48"/>
                      </a:moveTo>
                      <a:cubicBezTo>
                        <a:pt x="288" y="48"/>
                        <a:pt x="480" y="0"/>
                        <a:pt x="664" y="192"/>
                      </a:cubicBezTo>
                      <a:cubicBezTo>
                        <a:pt x="848" y="384"/>
                        <a:pt x="1160" y="904"/>
                        <a:pt x="1288" y="1200"/>
                      </a:cubicBezTo>
                      <a:cubicBezTo>
                        <a:pt x="1416" y="1496"/>
                        <a:pt x="1416" y="1848"/>
                        <a:pt x="1432" y="1968"/>
                      </a:cubicBezTo>
                      <a:cubicBezTo>
                        <a:pt x="1448" y="2088"/>
                        <a:pt x="1456" y="2048"/>
                        <a:pt x="1384" y="1920"/>
                      </a:cubicBezTo>
                      <a:cubicBezTo>
                        <a:pt x="1312" y="1792"/>
                        <a:pt x="1128" y="1424"/>
                        <a:pt x="1000" y="1200"/>
                      </a:cubicBezTo>
                      <a:cubicBezTo>
                        <a:pt x="872" y="976"/>
                        <a:pt x="736" y="736"/>
                        <a:pt x="616" y="576"/>
                      </a:cubicBezTo>
                      <a:cubicBezTo>
                        <a:pt x="496" y="416"/>
                        <a:pt x="344" y="288"/>
                        <a:pt x="280" y="240"/>
                      </a:cubicBezTo>
                      <a:cubicBezTo>
                        <a:pt x="216" y="192"/>
                        <a:pt x="200" y="240"/>
                        <a:pt x="232" y="288"/>
                      </a:cubicBezTo>
                      <a:cubicBezTo>
                        <a:pt x="264" y="336"/>
                        <a:pt x="384" y="416"/>
                        <a:pt x="472" y="528"/>
                      </a:cubicBezTo>
                      <a:cubicBezTo>
                        <a:pt x="560" y="640"/>
                        <a:pt x="648" y="776"/>
                        <a:pt x="760" y="960"/>
                      </a:cubicBezTo>
                      <a:cubicBezTo>
                        <a:pt x="872" y="1144"/>
                        <a:pt x="1040" y="1456"/>
                        <a:pt x="1144" y="1632"/>
                      </a:cubicBezTo>
                      <a:cubicBezTo>
                        <a:pt x="1248" y="1808"/>
                        <a:pt x="1352" y="1952"/>
                        <a:pt x="1384" y="2016"/>
                      </a:cubicBezTo>
                      <a:cubicBezTo>
                        <a:pt x="1416" y="2080"/>
                        <a:pt x="1384" y="2048"/>
                        <a:pt x="1336" y="2016"/>
                      </a:cubicBezTo>
                      <a:cubicBezTo>
                        <a:pt x="1288" y="1984"/>
                        <a:pt x="1224" y="1944"/>
                        <a:pt x="1096" y="1824"/>
                      </a:cubicBezTo>
                      <a:cubicBezTo>
                        <a:pt x="968" y="1704"/>
                        <a:pt x="736" y="1504"/>
                        <a:pt x="568" y="1296"/>
                      </a:cubicBezTo>
                      <a:cubicBezTo>
                        <a:pt x="400" y="1088"/>
                        <a:pt x="176" y="760"/>
                        <a:pt x="88" y="576"/>
                      </a:cubicBezTo>
                      <a:cubicBezTo>
                        <a:pt x="0" y="392"/>
                        <a:pt x="24" y="280"/>
                        <a:pt x="40" y="192"/>
                      </a:cubicBezTo>
                      <a:cubicBezTo>
                        <a:pt x="56" y="104"/>
                        <a:pt x="80" y="48"/>
                        <a:pt x="184" y="48"/>
                      </a:cubicBezTo>
                      <a:close/>
                    </a:path>
                  </a:pathLst>
                </a:custGeom>
                <a:solidFill>
                  <a:schemeClr val="accent2">
                    <a:alpha val="50195"/>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sp>
              <p:nvSpPr>
                <p:cNvPr id="55" name="Freeform 168"/>
                <p:cNvSpPr>
                  <a:spLocks/>
                </p:cNvSpPr>
                <p:nvPr/>
              </p:nvSpPr>
              <p:spPr bwMode="hidden">
                <a:xfrm rot="-744944">
                  <a:off x="4388" y="1456"/>
                  <a:ext cx="706" cy="1013"/>
                </a:xfrm>
                <a:custGeom>
                  <a:avLst/>
                  <a:gdLst>
                    <a:gd name="T0" fmla="*/ 0 w 1456"/>
                    <a:gd name="T1" fmla="*/ 0 h 2088"/>
                    <a:gd name="T2" fmla="*/ 1 w 1456"/>
                    <a:gd name="T3" fmla="*/ 0 h 2088"/>
                    <a:gd name="T4" fmla="*/ 2 w 1456"/>
                    <a:gd name="T5" fmla="*/ 2 h 2088"/>
                    <a:gd name="T6" fmla="*/ 2 w 1456"/>
                    <a:gd name="T7" fmla="*/ 3 h 2088"/>
                    <a:gd name="T8" fmla="*/ 2 w 1456"/>
                    <a:gd name="T9" fmla="*/ 3 h 2088"/>
                    <a:gd name="T10" fmla="*/ 1 w 1456"/>
                    <a:gd name="T11" fmla="*/ 2 h 2088"/>
                    <a:gd name="T12" fmla="*/ 1 w 1456"/>
                    <a:gd name="T13" fmla="*/ 1 h 2088"/>
                    <a:gd name="T14" fmla="*/ 0 w 1456"/>
                    <a:gd name="T15" fmla="*/ 0 h 2088"/>
                    <a:gd name="T16" fmla="*/ 0 w 1456"/>
                    <a:gd name="T17" fmla="*/ 0 h 2088"/>
                    <a:gd name="T18" fmla="*/ 0 w 1456"/>
                    <a:gd name="T19" fmla="*/ 0 h 2088"/>
                    <a:gd name="T20" fmla="*/ 1 w 1456"/>
                    <a:gd name="T21" fmla="*/ 1 h 2088"/>
                    <a:gd name="T22" fmla="*/ 1 w 1456"/>
                    <a:gd name="T23" fmla="*/ 2 h 2088"/>
                    <a:gd name="T24" fmla="*/ 2 w 1456"/>
                    <a:gd name="T25" fmla="*/ 3 h 2088"/>
                    <a:gd name="T26" fmla="*/ 2 w 1456"/>
                    <a:gd name="T27" fmla="*/ 3 h 2088"/>
                    <a:gd name="T28" fmla="*/ 1 w 1456"/>
                    <a:gd name="T29" fmla="*/ 3 h 2088"/>
                    <a:gd name="T30" fmla="*/ 0 w 1456"/>
                    <a:gd name="T31" fmla="*/ 2 h 2088"/>
                    <a:gd name="T32" fmla="*/ 0 w 1456"/>
                    <a:gd name="T33" fmla="*/ 1 h 2088"/>
                    <a:gd name="T34" fmla="*/ 0 w 1456"/>
                    <a:gd name="T35" fmla="*/ 0 h 2088"/>
                    <a:gd name="T36" fmla="*/ 0 w 1456"/>
                    <a:gd name="T37" fmla="*/ 0 h 208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456" h="2088">
                      <a:moveTo>
                        <a:pt x="184" y="48"/>
                      </a:moveTo>
                      <a:cubicBezTo>
                        <a:pt x="288" y="48"/>
                        <a:pt x="480" y="0"/>
                        <a:pt x="664" y="192"/>
                      </a:cubicBezTo>
                      <a:cubicBezTo>
                        <a:pt x="848" y="384"/>
                        <a:pt x="1160" y="904"/>
                        <a:pt x="1288" y="1200"/>
                      </a:cubicBezTo>
                      <a:cubicBezTo>
                        <a:pt x="1416" y="1496"/>
                        <a:pt x="1416" y="1848"/>
                        <a:pt x="1432" y="1968"/>
                      </a:cubicBezTo>
                      <a:cubicBezTo>
                        <a:pt x="1448" y="2088"/>
                        <a:pt x="1456" y="2048"/>
                        <a:pt x="1384" y="1920"/>
                      </a:cubicBezTo>
                      <a:cubicBezTo>
                        <a:pt x="1312" y="1792"/>
                        <a:pt x="1128" y="1424"/>
                        <a:pt x="1000" y="1200"/>
                      </a:cubicBezTo>
                      <a:cubicBezTo>
                        <a:pt x="872" y="976"/>
                        <a:pt x="736" y="736"/>
                        <a:pt x="616" y="576"/>
                      </a:cubicBezTo>
                      <a:cubicBezTo>
                        <a:pt x="496" y="416"/>
                        <a:pt x="344" y="288"/>
                        <a:pt x="280" y="240"/>
                      </a:cubicBezTo>
                      <a:cubicBezTo>
                        <a:pt x="216" y="192"/>
                        <a:pt x="200" y="240"/>
                        <a:pt x="232" y="288"/>
                      </a:cubicBezTo>
                      <a:cubicBezTo>
                        <a:pt x="264" y="336"/>
                        <a:pt x="384" y="416"/>
                        <a:pt x="472" y="528"/>
                      </a:cubicBezTo>
                      <a:cubicBezTo>
                        <a:pt x="560" y="640"/>
                        <a:pt x="648" y="776"/>
                        <a:pt x="760" y="960"/>
                      </a:cubicBezTo>
                      <a:cubicBezTo>
                        <a:pt x="872" y="1144"/>
                        <a:pt x="1040" y="1456"/>
                        <a:pt x="1144" y="1632"/>
                      </a:cubicBezTo>
                      <a:cubicBezTo>
                        <a:pt x="1248" y="1808"/>
                        <a:pt x="1352" y="1952"/>
                        <a:pt x="1384" y="2016"/>
                      </a:cubicBezTo>
                      <a:cubicBezTo>
                        <a:pt x="1416" y="2080"/>
                        <a:pt x="1384" y="2048"/>
                        <a:pt x="1336" y="2016"/>
                      </a:cubicBezTo>
                      <a:cubicBezTo>
                        <a:pt x="1288" y="1984"/>
                        <a:pt x="1224" y="1944"/>
                        <a:pt x="1096" y="1824"/>
                      </a:cubicBezTo>
                      <a:cubicBezTo>
                        <a:pt x="968" y="1704"/>
                        <a:pt x="736" y="1504"/>
                        <a:pt x="568" y="1296"/>
                      </a:cubicBezTo>
                      <a:cubicBezTo>
                        <a:pt x="400" y="1088"/>
                        <a:pt x="176" y="760"/>
                        <a:pt x="88" y="576"/>
                      </a:cubicBezTo>
                      <a:cubicBezTo>
                        <a:pt x="0" y="392"/>
                        <a:pt x="24" y="280"/>
                        <a:pt x="40" y="192"/>
                      </a:cubicBezTo>
                      <a:cubicBezTo>
                        <a:pt x="56" y="104"/>
                        <a:pt x="80" y="48"/>
                        <a:pt x="184" y="48"/>
                      </a:cubicBezTo>
                      <a:close/>
                    </a:path>
                  </a:pathLst>
                </a:custGeom>
                <a:solidFill>
                  <a:schemeClr val="accent2">
                    <a:alpha val="50195"/>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sp>
              <p:nvSpPr>
                <p:cNvPr id="56" name="Freeform 169"/>
                <p:cNvSpPr>
                  <a:spLocks/>
                </p:cNvSpPr>
                <p:nvPr/>
              </p:nvSpPr>
              <p:spPr bwMode="hidden">
                <a:xfrm>
                  <a:off x="4086" y="1694"/>
                  <a:ext cx="475" cy="1164"/>
                </a:xfrm>
                <a:custGeom>
                  <a:avLst/>
                  <a:gdLst>
                    <a:gd name="T0" fmla="*/ 0 w 980"/>
                    <a:gd name="T1" fmla="*/ 2 h 2408"/>
                    <a:gd name="T2" fmla="*/ 0 w 980"/>
                    <a:gd name="T3" fmla="*/ 1 h 2408"/>
                    <a:gd name="T4" fmla="*/ 0 w 980"/>
                    <a:gd name="T5" fmla="*/ 0 h 2408"/>
                    <a:gd name="T6" fmla="*/ 0 w 980"/>
                    <a:gd name="T7" fmla="*/ 0 h 2408"/>
                    <a:gd name="T8" fmla="*/ 0 w 980"/>
                    <a:gd name="T9" fmla="*/ 0 h 2408"/>
                    <a:gd name="T10" fmla="*/ 1 w 980"/>
                    <a:gd name="T11" fmla="*/ 0 h 2408"/>
                    <a:gd name="T12" fmla="*/ 1 w 980"/>
                    <a:gd name="T13" fmla="*/ 1 h 2408"/>
                    <a:gd name="T14" fmla="*/ 1 w 980"/>
                    <a:gd name="T15" fmla="*/ 3 h 2408"/>
                    <a:gd name="T16" fmla="*/ 1 w 980"/>
                    <a:gd name="T17" fmla="*/ 3 h 2408"/>
                    <a:gd name="T18" fmla="*/ 1 w 980"/>
                    <a:gd name="T19" fmla="*/ 3 h 2408"/>
                    <a:gd name="T20" fmla="*/ 1 w 980"/>
                    <a:gd name="T21" fmla="*/ 3 h 2408"/>
                    <a:gd name="T22" fmla="*/ 1 w 980"/>
                    <a:gd name="T23" fmla="*/ 2 h 2408"/>
                    <a:gd name="T24" fmla="*/ 0 w 980"/>
                    <a:gd name="T25" fmla="*/ 0 h 2408"/>
                    <a:gd name="T26" fmla="*/ 0 w 980"/>
                    <a:gd name="T27" fmla="*/ 0 h 2408"/>
                    <a:gd name="T28" fmla="*/ 0 w 980"/>
                    <a:gd name="T29" fmla="*/ 0 h 2408"/>
                    <a:gd name="T30" fmla="*/ 0 w 980"/>
                    <a:gd name="T31" fmla="*/ 1 h 2408"/>
                    <a:gd name="T32" fmla="*/ 1 w 980"/>
                    <a:gd name="T33" fmla="*/ 2 h 2408"/>
                    <a:gd name="T34" fmla="*/ 1 w 980"/>
                    <a:gd name="T35" fmla="*/ 3 h 2408"/>
                    <a:gd name="T36" fmla="*/ 1 w 980"/>
                    <a:gd name="T37" fmla="*/ 3 h 2408"/>
                    <a:gd name="T38" fmla="*/ 0 w 980"/>
                    <a:gd name="T39" fmla="*/ 3 h 2408"/>
                    <a:gd name="T40" fmla="*/ 0 w 980"/>
                    <a:gd name="T41" fmla="*/ 2 h 240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980" h="2408">
                      <a:moveTo>
                        <a:pt x="253" y="1432"/>
                      </a:moveTo>
                      <a:cubicBezTo>
                        <a:pt x="184" y="1264"/>
                        <a:pt x="122" y="1070"/>
                        <a:pt x="82" y="881"/>
                      </a:cubicBezTo>
                      <a:cubicBezTo>
                        <a:pt x="42" y="692"/>
                        <a:pt x="0" y="433"/>
                        <a:pt x="12" y="296"/>
                      </a:cubicBezTo>
                      <a:cubicBezTo>
                        <a:pt x="24" y="159"/>
                        <a:pt x="84" y="96"/>
                        <a:pt x="156" y="56"/>
                      </a:cubicBezTo>
                      <a:cubicBezTo>
                        <a:pt x="228" y="16"/>
                        <a:pt x="364" y="0"/>
                        <a:pt x="444" y="56"/>
                      </a:cubicBezTo>
                      <a:cubicBezTo>
                        <a:pt x="524" y="112"/>
                        <a:pt x="564" y="216"/>
                        <a:pt x="636" y="392"/>
                      </a:cubicBezTo>
                      <a:cubicBezTo>
                        <a:pt x="708" y="568"/>
                        <a:pt x="820" y="840"/>
                        <a:pt x="876" y="1112"/>
                      </a:cubicBezTo>
                      <a:cubicBezTo>
                        <a:pt x="932" y="1384"/>
                        <a:pt x="964" y="1816"/>
                        <a:pt x="972" y="2024"/>
                      </a:cubicBezTo>
                      <a:cubicBezTo>
                        <a:pt x="980" y="2232"/>
                        <a:pt x="940" y="2312"/>
                        <a:pt x="924" y="2360"/>
                      </a:cubicBezTo>
                      <a:cubicBezTo>
                        <a:pt x="908" y="2408"/>
                        <a:pt x="892" y="2384"/>
                        <a:pt x="876" y="2312"/>
                      </a:cubicBezTo>
                      <a:cubicBezTo>
                        <a:pt x="860" y="2240"/>
                        <a:pt x="860" y="2096"/>
                        <a:pt x="828" y="1928"/>
                      </a:cubicBezTo>
                      <a:cubicBezTo>
                        <a:pt x="796" y="1760"/>
                        <a:pt x="756" y="1544"/>
                        <a:pt x="684" y="1304"/>
                      </a:cubicBezTo>
                      <a:cubicBezTo>
                        <a:pt x="612" y="1064"/>
                        <a:pt x="460" y="648"/>
                        <a:pt x="396" y="488"/>
                      </a:cubicBezTo>
                      <a:cubicBezTo>
                        <a:pt x="332" y="328"/>
                        <a:pt x="316" y="352"/>
                        <a:pt x="300" y="344"/>
                      </a:cubicBezTo>
                      <a:cubicBezTo>
                        <a:pt x="284" y="336"/>
                        <a:pt x="260" y="320"/>
                        <a:pt x="300" y="440"/>
                      </a:cubicBezTo>
                      <a:cubicBezTo>
                        <a:pt x="340" y="560"/>
                        <a:pt x="468" y="840"/>
                        <a:pt x="540" y="1064"/>
                      </a:cubicBezTo>
                      <a:cubicBezTo>
                        <a:pt x="612" y="1288"/>
                        <a:pt x="692" y="1584"/>
                        <a:pt x="732" y="1784"/>
                      </a:cubicBezTo>
                      <a:cubicBezTo>
                        <a:pt x="772" y="1984"/>
                        <a:pt x="780" y="2176"/>
                        <a:pt x="780" y="2264"/>
                      </a:cubicBezTo>
                      <a:cubicBezTo>
                        <a:pt x="780" y="2352"/>
                        <a:pt x="779" y="2375"/>
                        <a:pt x="732" y="2312"/>
                      </a:cubicBezTo>
                      <a:cubicBezTo>
                        <a:pt x="685" y="2249"/>
                        <a:pt x="576" y="2034"/>
                        <a:pt x="496" y="1887"/>
                      </a:cubicBezTo>
                      <a:cubicBezTo>
                        <a:pt x="416" y="1740"/>
                        <a:pt x="304" y="1527"/>
                        <a:pt x="253" y="1432"/>
                      </a:cubicBezTo>
                      <a:close/>
                    </a:path>
                  </a:pathLst>
                </a:custGeom>
                <a:solidFill>
                  <a:schemeClr val="accent2">
                    <a:alpha val="50195"/>
                  </a:schemeClr>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grpSp>
          <p:grpSp>
            <p:nvGrpSpPr>
              <p:cNvPr id="38" name="Group 170"/>
              <p:cNvGrpSpPr>
                <a:grpSpLocks/>
              </p:cNvGrpSpPr>
              <p:nvPr/>
            </p:nvGrpSpPr>
            <p:grpSpPr bwMode="auto">
              <a:xfrm>
                <a:off x="1502" y="91"/>
                <a:ext cx="931" cy="765"/>
                <a:chOff x="3387" y="1456"/>
                <a:chExt cx="1707" cy="1402"/>
              </a:xfrm>
            </p:grpSpPr>
            <p:sp>
              <p:nvSpPr>
                <p:cNvPr id="51" name="Freeform 171"/>
                <p:cNvSpPr>
                  <a:spLocks/>
                </p:cNvSpPr>
                <p:nvPr/>
              </p:nvSpPr>
              <p:spPr bwMode="hidden">
                <a:xfrm rot="21428822" flipH="1">
                  <a:off x="3387" y="1658"/>
                  <a:ext cx="706" cy="1013"/>
                </a:xfrm>
                <a:custGeom>
                  <a:avLst/>
                  <a:gdLst>
                    <a:gd name="T0" fmla="*/ 0 w 1456"/>
                    <a:gd name="T1" fmla="*/ 0 h 2088"/>
                    <a:gd name="T2" fmla="*/ 1 w 1456"/>
                    <a:gd name="T3" fmla="*/ 0 h 2088"/>
                    <a:gd name="T4" fmla="*/ 2 w 1456"/>
                    <a:gd name="T5" fmla="*/ 2 h 2088"/>
                    <a:gd name="T6" fmla="*/ 2 w 1456"/>
                    <a:gd name="T7" fmla="*/ 3 h 2088"/>
                    <a:gd name="T8" fmla="*/ 2 w 1456"/>
                    <a:gd name="T9" fmla="*/ 3 h 2088"/>
                    <a:gd name="T10" fmla="*/ 1 w 1456"/>
                    <a:gd name="T11" fmla="*/ 2 h 2088"/>
                    <a:gd name="T12" fmla="*/ 1 w 1456"/>
                    <a:gd name="T13" fmla="*/ 1 h 2088"/>
                    <a:gd name="T14" fmla="*/ 0 w 1456"/>
                    <a:gd name="T15" fmla="*/ 0 h 2088"/>
                    <a:gd name="T16" fmla="*/ 0 w 1456"/>
                    <a:gd name="T17" fmla="*/ 0 h 2088"/>
                    <a:gd name="T18" fmla="*/ 0 w 1456"/>
                    <a:gd name="T19" fmla="*/ 0 h 2088"/>
                    <a:gd name="T20" fmla="*/ 1 w 1456"/>
                    <a:gd name="T21" fmla="*/ 1 h 2088"/>
                    <a:gd name="T22" fmla="*/ 1 w 1456"/>
                    <a:gd name="T23" fmla="*/ 2 h 2088"/>
                    <a:gd name="T24" fmla="*/ 2 w 1456"/>
                    <a:gd name="T25" fmla="*/ 3 h 2088"/>
                    <a:gd name="T26" fmla="*/ 2 w 1456"/>
                    <a:gd name="T27" fmla="*/ 3 h 2088"/>
                    <a:gd name="T28" fmla="*/ 1 w 1456"/>
                    <a:gd name="T29" fmla="*/ 3 h 2088"/>
                    <a:gd name="T30" fmla="*/ 0 w 1456"/>
                    <a:gd name="T31" fmla="*/ 2 h 2088"/>
                    <a:gd name="T32" fmla="*/ 0 w 1456"/>
                    <a:gd name="T33" fmla="*/ 1 h 2088"/>
                    <a:gd name="T34" fmla="*/ 0 w 1456"/>
                    <a:gd name="T35" fmla="*/ 0 h 2088"/>
                    <a:gd name="T36" fmla="*/ 0 w 1456"/>
                    <a:gd name="T37" fmla="*/ 0 h 208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456" h="2088">
                      <a:moveTo>
                        <a:pt x="184" y="48"/>
                      </a:moveTo>
                      <a:cubicBezTo>
                        <a:pt x="288" y="48"/>
                        <a:pt x="480" y="0"/>
                        <a:pt x="664" y="192"/>
                      </a:cubicBezTo>
                      <a:cubicBezTo>
                        <a:pt x="848" y="384"/>
                        <a:pt x="1160" y="904"/>
                        <a:pt x="1288" y="1200"/>
                      </a:cubicBezTo>
                      <a:cubicBezTo>
                        <a:pt x="1416" y="1496"/>
                        <a:pt x="1416" y="1848"/>
                        <a:pt x="1432" y="1968"/>
                      </a:cubicBezTo>
                      <a:cubicBezTo>
                        <a:pt x="1448" y="2088"/>
                        <a:pt x="1456" y="2048"/>
                        <a:pt x="1384" y="1920"/>
                      </a:cubicBezTo>
                      <a:cubicBezTo>
                        <a:pt x="1312" y="1792"/>
                        <a:pt x="1128" y="1424"/>
                        <a:pt x="1000" y="1200"/>
                      </a:cubicBezTo>
                      <a:cubicBezTo>
                        <a:pt x="872" y="976"/>
                        <a:pt x="736" y="736"/>
                        <a:pt x="616" y="576"/>
                      </a:cubicBezTo>
                      <a:cubicBezTo>
                        <a:pt x="496" y="416"/>
                        <a:pt x="344" y="288"/>
                        <a:pt x="280" y="240"/>
                      </a:cubicBezTo>
                      <a:cubicBezTo>
                        <a:pt x="216" y="192"/>
                        <a:pt x="200" y="240"/>
                        <a:pt x="232" y="288"/>
                      </a:cubicBezTo>
                      <a:cubicBezTo>
                        <a:pt x="264" y="336"/>
                        <a:pt x="384" y="416"/>
                        <a:pt x="472" y="528"/>
                      </a:cubicBezTo>
                      <a:cubicBezTo>
                        <a:pt x="560" y="640"/>
                        <a:pt x="648" y="776"/>
                        <a:pt x="760" y="960"/>
                      </a:cubicBezTo>
                      <a:cubicBezTo>
                        <a:pt x="872" y="1144"/>
                        <a:pt x="1040" y="1456"/>
                        <a:pt x="1144" y="1632"/>
                      </a:cubicBezTo>
                      <a:cubicBezTo>
                        <a:pt x="1248" y="1808"/>
                        <a:pt x="1352" y="1952"/>
                        <a:pt x="1384" y="2016"/>
                      </a:cubicBezTo>
                      <a:cubicBezTo>
                        <a:pt x="1416" y="2080"/>
                        <a:pt x="1384" y="2048"/>
                        <a:pt x="1336" y="2016"/>
                      </a:cubicBezTo>
                      <a:cubicBezTo>
                        <a:pt x="1288" y="1984"/>
                        <a:pt x="1224" y="1944"/>
                        <a:pt x="1096" y="1824"/>
                      </a:cubicBezTo>
                      <a:cubicBezTo>
                        <a:pt x="968" y="1704"/>
                        <a:pt x="736" y="1504"/>
                        <a:pt x="568" y="1296"/>
                      </a:cubicBezTo>
                      <a:cubicBezTo>
                        <a:pt x="400" y="1088"/>
                        <a:pt x="176" y="760"/>
                        <a:pt x="88" y="576"/>
                      </a:cubicBezTo>
                      <a:cubicBezTo>
                        <a:pt x="0" y="392"/>
                        <a:pt x="24" y="280"/>
                        <a:pt x="40" y="192"/>
                      </a:cubicBezTo>
                      <a:cubicBezTo>
                        <a:pt x="56" y="104"/>
                        <a:pt x="80" y="48"/>
                        <a:pt x="184" y="48"/>
                      </a:cubicBezTo>
                      <a:close/>
                    </a:path>
                  </a:pathLst>
                </a:custGeom>
                <a:solidFill>
                  <a:schemeClr val="accent2">
                    <a:alpha val="50195"/>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sp>
              <p:nvSpPr>
                <p:cNvPr id="52" name="Freeform 172"/>
                <p:cNvSpPr>
                  <a:spLocks/>
                </p:cNvSpPr>
                <p:nvPr/>
              </p:nvSpPr>
              <p:spPr bwMode="hidden">
                <a:xfrm rot="-744944">
                  <a:off x="4388" y="1456"/>
                  <a:ext cx="706" cy="1013"/>
                </a:xfrm>
                <a:custGeom>
                  <a:avLst/>
                  <a:gdLst>
                    <a:gd name="T0" fmla="*/ 0 w 1456"/>
                    <a:gd name="T1" fmla="*/ 0 h 2088"/>
                    <a:gd name="T2" fmla="*/ 1 w 1456"/>
                    <a:gd name="T3" fmla="*/ 0 h 2088"/>
                    <a:gd name="T4" fmla="*/ 2 w 1456"/>
                    <a:gd name="T5" fmla="*/ 2 h 2088"/>
                    <a:gd name="T6" fmla="*/ 2 w 1456"/>
                    <a:gd name="T7" fmla="*/ 3 h 2088"/>
                    <a:gd name="T8" fmla="*/ 2 w 1456"/>
                    <a:gd name="T9" fmla="*/ 3 h 2088"/>
                    <a:gd name="T10" fmla="*/ 1 w 1456"/>
                    <a:gd name="T11" fmla="*/ 2 h 2088"/>
                    <a:gd name="T12" fmla="*/ 1 w 1456"/>
                    <a:gd name="T13" fmla="*/ 1 h 2088"/>
                    <a:gd name="T14" fmla="*/ 0 w 1456"/>
                    <a:gd name="T15" fmla="*/ 0 h 2088"/>
                    <a:gd name="T16" fmla="*/ 0 w 1456"/>
                    <a:gd name="T17" fmla="*/ 0 h 2088"/>
                    <a:gd name="T18" fmla="*/ 0 w 1456"/>
                    <a:gd name="T19" fmla="*/ 0 h 2088"/>
                    <a:gd name="T20" fmla="*/ 1 w 1456"/>
                    <a:gd name="T21" fmla="*/ 1 h 2088"/>
                    <a:gd name="T22" fmla="*/ 1 w 1456"/>
                    <a:gd name="T23" fmla="*/ 2 h 2088"/>
                    <a:gd name="T24" fmla="*/ 2 w 1456"/>
                    <a:gd name="T25" fmla="*/ 3 h 2088"/>
                    <a:gd name="T26" fmla="*/ 2 w 1456"/>
                    <a:gd name="T27" fmla="*/ 3 h 2088"/>
                    <a:gd name="T28" fmla="*/ 1 w 1456"/>
                    <a:gd name="T29" fmla="*/ 3 h 2088"/>
                    <a:gd name="T30" fmla="*/ 0 w 1456"/>
                    <a:gd name="T31" fmla="*/ 2 h 2088"/>
                    <a:gd name="T32" fmla="*/ 0 w 1456"/>
                    <a:gd name="T33" fmla="*/ 1 h 2088"/>
                    <a:gd name="T34" fmla="*/ 0 w 1456"/>
                    <a:gd name="T35" fmla="*/ 0 h 2088"/>
                    <a:gd name="T36" fmla="*/ 0 w 1456"/>
                    <a:gd name="T37" fmla="*/ 0 h 208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456" h="2088">
                      <a:moveTo>
                        <a:pt x="184" y="48"/>
                      </a:moveTo>
                      <a:cubicBezTo>
                        <a:pt x="288" y="48"/>
                        <a:pt x="480" y="0"/>
                        <a:pt x="664" y="192"/>
                      </a:cubicBezTo>
                      <a:cubicBezTo>
                        <a:pt x="848" y="384"/>
                        <a:pt x="1160" y="904"/>
                        <a:pt x="1288" y="1200"/>
                      </a:cubicBezTo>
                      <a:cubicBezTo>
                        <a:pt x="1416" y="1496"/>
                        <a:pt x="1416" y="1848"/>
                        <a:pt x="1432" y="1968"/>
                      </a:cubicBezTo>
                      <a:cubicBezTo>
                        <a:pt x="1448" y="2088"/>
                        <a:pt x="1456" y="2048"/>
                        <a:pt x="1384" y="1920"/>
                      </a:cubicBezTo>
                      <a:cubicBezTo>
                        <a:pt x="1312" y="1792"/>
                        <a:pt x="1128" y="1424"/>
                        <a:pt x="1000" y="1200"/>
                      </a:cubicBezTo>
                      <a:cubicBezTo>
                        <a:pt x="872" y="976"/>
                        <a:pt x="736" y="736"/>
                        <a:pt x="616" y="576"/>
                      </a:cubicBezTo>
                      <a:cubicBezTo>
                        <a:pt x="496" y="416"/>
                        <a:pt x="344" y="288"/>
                        <a:pt x="280" y="240"/>
                      </a:cubicBezTo>
                      <a:cubicBezTo>
                        <a:pt x="216" y="192"/>
                        <a:pt x="200" y="240"/>
                        <a:pt x="232" y="288"/>
                      </a:cubicBezTo>
                      <a:cubicBezTo>
                        <a:pt x="264" y="336"/>
                        <a:pt x="384" y="416"/>
                        <a:pt x="472" y="528"/>
                      </a:cubicBezTo>
                      <a:cubicBezTo>
                        <a:pt x="560" y="640"/>
                        <a:pt x="648" y="776"/>
                        <a:pt x="760" y="960"/>
                      </a:cubicBezTo>
                      <a:cubicBezTo>
                        <a:pt x="872" y="1144"/>
                        <a:pt x="1040" y="1456"/>
                        <a:pt x="1144" y="1632"/>
                      </a:cubicBezTo>
                      <a:cubicBezTo>
                        <a:pt x="1248" y="1808"/>
                        <a:pt x="1352" y="1952"/>
                        <a:pt x="1384" y="2016"/>
                      </a:cubicBezTo>
                      <a:cubicBezTo>
                        <a:pt x="1416" y="2080"/>
                        <a:pt x="1384" y="2048"/>
                        <a:pt x="1336" y="2016"/>
                      </a:cubicBezTo>
                      <a:cubicBezTo>
                        <a:pt x="1288" y="1984"/>
                        <a:pt x="1224" y="1944"/>
                        <a:pt x="1096" y="1824"/>
                      </a:cubicBezTo>
                      <a:cubicBezTo>
                        <a:pt x="968" y="1704"/>
                        <a:pt x="736" y="1504"/>
                        <a:pt x="568" y="1296"/>
                      </a:cubicBezTo>
                      <a:cubicBezTo>
                        <a:pt x="400" y="1088"/>
                        <a:pt x="176" y="760"/>
                        <a:pt x="88" y="576"/>
                      </a:cubicBezTo>
                      <a:cubicBezTo>
                        <a:pt x="0" y="392"/>
                        <a:pt x="24" y="280"/>
                        <a:pt x="40" y="192"/>
                      </a:cubicBezTo>
                      <a:cubicBezTo>
                        <a:pt x="56" y="104"/>
                        <a:pt x="80" y="48"/>
                        <a:pt x="184" y="48"/>
                      </a:cubicBezTo>
                      <a:close/>
                    </a:path>
                  </a:pathLst>
                </a:custGeom>
                <a:solidFill>
                  <a:schemeClr val="accent2">
                    <a:alpha val="50195"/>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sp>
              <p:nvSpPr>
                <p:cNvPr id="53" name="Freeform 173"/>
                <p:cNvSpPr>
                  <a:spLocks/>
                </p:cNvSpPr>
                <p:nvPr/>
              </p:nvSpPr>
              <p:spPr bwMode="hidden">
                <a:xfrm>
                  <a:off x="4086" y="1694"/>
                  <a:ext cx="475" cy="1164"/>
                </a:xfrm>
                <a:custGeom>
                  <a:avLst/>
                  <a:gdLst>
                    <a:gd name="T0" fmla="*/ 0 w 980"/>
                    <a:gd name="T1" fmla="*/ 2 h 2408"/>
                    <a:gd name="T2" fmla="*/ 0 w 980"/>
                    <a:gd name="T3" fmla="*/ 1 h 2408"/>
                    <a:gd name="T4" fmla="*/ 0 w 980"/>
                    <a:gd name="T5" fmla="*/ 0 h 2408"/>
                    <a:gd name="T6" fmla="*/ 0 w 980"/>
                    <a:gd name="T7" fmla="*/ 0 h 2408"/>
                    <a:gd name="T8" fmla="*/ 0 w 980"/>
                    <a:gd name="T9" fmla="*/ 0 h 2408"/>
                    <a:gd name="T10" fmla="*/ 1 w 980"/>
                    <a:gd name="T11" fmla="*/ 0 h 2408"/>
                    <a:gd name="T12" fmla="*/ 1 w 980"/>
                    <a:gd name="T13" fmla="*/ 1 h 2408"/>
                    <a:gd name="T14" fmla="*/ 1 w 980"/>
                    <a:gd name="T15" fmla="*/ 3 h 2408"/>
                    <a:gd name="T16" fmla="*/ 1 w 980"/>
                    <a:gd name="T17" fmla="*/ 3 h 2408"/>
                    <a:gd name="T18" fmla="*/ 1 w 980"/>
                    <a:gd name="T19" fmla="*/ 3 h 2408"/>
                    <a:gd name="T20" fmla="*/ 1 w 980"/>
                    <a:gd name="T21" fmla="*/ 3 h 2408"/>
                    <a:gd name="T22" fmla="*/ 1 w 980"/>
                    <a:gd name="T23" fmla="*/ 2 h 2408"/>
                    <a:gd name="T24" fmla="*/ 0 w 980"/>
                    <a:gd name="T25" fmla="*/ 0 h 2408"/>
                    <a:gd name="T26" fmla="*/ 0 w 980"/>
                    <a:gd name="T27" fmla="*/ 0 h 2408"/>
                    <a:gd name="T28" fmla="*/ 0 w 980"/>
                    <a:gd name="T29" fmla="*/ 0 h 2408"/>
                    <a:gd name="T30" fmla="*/ 0 w 980"/>
                    <a:gd name="T31" fmla="*/ 1 h 2408"/>
                    <a:gd name="T32" fmla="*/ 1 w 980"/>
                    <a:gd name="T33" fmla="*/ 2 h 2408"/>
                    <a:gd name="T34" fmla="*/ 1 w 980"/>
                    <a:gd name="T35" fmla="*/ 3 h 2408"/>
                    <a:gd name="T36" fmla="*/ 1 w 980"/>
                    <a:gd name="T37" fmla="*/ 3 h 2408"/>
                    <a:gd name="T38" fmla="*/ 0 w 980"/>
                    <a:gd name="T39" fmla="*/ 3 h 2408"/>
                    <a:gd name="T40" fmla="*/ 0 w 980"/>
                    <a:gd name="T41" fmla="*/ 2 h 240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980" h="2408">
                      <a:moveTo>
                        <a:pt x="253" y="1432"/>
                      </a:moveTo>
                      <a:cubicBezTo>
                        <a:pt x="184" y="1264"/>
                        <a:pt x="122" y="1070"/>
                        <a:pt x="82" y="881"/>
                      </a:cubicBezTo>
                      <a:cubicBezTo>
                        <a:pt x="42" y="692"/>
                        <a:pt x="0" y="433"/>
                        <a:pt x="12" y="296"/>
                      </a:cubicBezTo>
                      <a:cubicBezTo>
                        <a:pt x="24" y="159"/>
                        <a:pt x="84" y="96"/>
                        <a:pt x="156" y="56"/>
                      </a:cubicBezTo>
                      <a:cubicBezTo>
                        <a:pt x="228" y="16"/>
                        <a:pt x="364" y="0"/>
                        <a:pt x="444" y="56"/>
                      </a:cubicBezTo>
                      <a:cubicBezTo>
                        <a:pt x="524" y="112"/>
                        <a:pt x="564" y="216"/>
                        <a:pt x="636" y="392"/>
                      </a:cubicBezTo>
                      <a:cubicBezTo>
                        <a:pt x="708" y="568"/>
                        <a:pt x="820" y="840"/>
                        <a:pt x="876" y="1112"/>
                      </a:cubicBezTo>
                      <a:cubicBezTo>
                        <a:pt x="932" y="1384"/>
                        <a:pt x="964" y="1816"/>
                        <a:pt x="972" y="2024"/>
                      </a:cubicBezTo>
                      <a:cubicBezTo>
                        <a:pt x="980" y="2232"/>
                        <a:pt x="940" y="2312"/>
                        <a:pt x="924" y="2360"/>
                      </a:cubicBezTo>
                      <a:cubicBezTo>
                        <a:pt x="908" y="2408"/>
                        <a:pt x="892" y="2384"/>
                        <a:pt x="876" y="2312"/>
                      </a:cubicBezTo>
                      <a:cubicBezTo>
                        <a:pt x="860" y="2240"/>
                        <a:pt x="860" y="2096"/>
                        <a:pt x="828" y="1928"/>
                      </a:cubicBezTo>
                      <a:cubicBezTo>
                        <a:pt x="796" y="1760"/>
                        <a:pt x="756" y="1544"/>
                        <a:pt x="684" y="1304"/>
                      </a:cubicBezTo>
                      <a:cubicBezTo>
                        <a:pt x="612" y="1064"/>
                        <a:pt x="460" y="648"/>
                        <a:pt x="396" y="488"/>
                      </a:cubicBezTo>
                      <a:cubicBezTo>
                        <a:pt x="332" y="328"/>
                        <a:pt x="316" y="352"/>
                        <a:pt x="300" y="344"/>
                      </a:cubicBezTo>
                      <a:cubicBezTo>
                        <a:pt x="284" y="336"/>
                        <a:pt x="260" y="320"/>
                        <a:pt x="300" y="440"/>
                      </a:cubicBezTo>
                      <a:cubicBezTo>
                        <a:pt x="340" y="560"/>
                        <a:pt x="468" y="840"/>
                        <a:pt x="540" y="1064"/>
                      </a:cubicBezTo>
                      <a:cubicBezTo>
                        <a:pt x="612" y="1288"/>
                        <a:pt x="692" y="1584"/>
                        <a:pt x="732" y="1784"/>
                      </a:cubicBezTo>
                      <a:cubicBezTo>
                        <a:pt x="772" y="1984"/>
                        <a:pt x="780" y="2176"/>
                        <a:pt x="780" y="2264"/>
                      </a:cubicBezTo>
                      <a:cubicBezTo>
                        <a:pt x="780" y="2352"/>
                        <a:pt x="779" y="2375"/>
                        <a:pt x="732" y="2312"/>
                      </a:cubicBezTo>
                      <a:cubicBezTo>
                        <a:pt x="685" y="2249"/>
                        <a:pt x="576" y="2034"/>
                        <a:pt x="496" y="1887"/>
                      </a:cubicBezTo>
                      <a:cubicBezTo>
                        <a:pt x="416" y="1740"/>
                        <a:pt x="304" y="1527"/>
                        <a:pt x="253" y="1432"/>
                      </a:cubicBezTo>
                      <a:close/>
                    </a:path>
                  </a:pathLst>
                </a:custGeom>
                <a:solidFill>
                  <a:schemeClr val="accent2">
                    <a:alpha val="50195"/>
                  </a:schemeClr>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grpSp>
          <p:sp>
            <p:nvSpPr>
              <p:cNvPr id="39" name="Freeform 174"/>
              <p:cNvSpPr>
                <a:spLocks/>
              </p:cNvSpPr>
              <p:nvPr/>
            </p:nvSpPr>
            <p:spPr bwMode="hidden">
              <a:xfrm>
                <a:off x="2998" y="3579"/>
                <a:ext cx="678" cy="738"/>
              </a:xfrm>
              <a:custGeom>
                <a:avLst/>
                <a:gdLst>
                  <a:gd name="T0" fmla="*/ 577 w 678"/>
                  <a:gd name="T1" fmla="*/ 17 h 738"/>
                  <a:gd name="T2" fmla="*/ 341 w 678"/>
                  <a:gd name="T3" fmla="*/ 100 h 738"/>
                  <a:gd name="T4" fmla="*/ 54 w 678"/>
                  <a:gd name="T5" fmla="*/ 621 h 738"/>
                  <a:gd name="T6" fmla="*/ 17 w 678"/>
                  <a:gd name="T7" fmla="*/ 735 h 738"/>
                  <a:gd name="T8" fmla="*/ 140 w 678"/>
                  <a:gd name="T9" fmla="*/ 738 h 738"/>
                  <a:gd name="T10" fmla="*/ 198 w 678"/>
                  <a:gd name="T11" fmla="*/ 614 h 738"/>
                  <a:gd name="T12" fmla="*/ 375 w 678"/>
                  <a:gd name="T13" fmla="*/ 292 h 738"/>
                  <a:gd name="T14" fmla="*/ 534 w 678"/>
                  <a:gd name="T15" fmla="*/ 115 h 738"/>
                  <a:gd name="T16" fmla="*/ 559 w 678"/>
                  <a:gd name="T17" fmla="*/ 138 h 738"/>
                  <a:gd name="T18" fmla="*/ 445 w 678"/>
                  <a:gd name="T19" fmla="*/ 264 h 738"/>
                  <a:gd name="T20" fmla="*/ 311 w 678"/>
                  <a:gd name="T21" fmla="*/ 487 h 738"/>
                  <a:gd name="T22" fmla="*/ 188 w 678"/>
                  <a:gd name="T23" fmla="*/ 738 h 738"/>
                  <a:gd name="T24" fmla="*/ 353 w 678"/>
                  <a:gd name="T25" fmla="*/ 738 h 738"/>
                  <a:gd name="T26" fmla="*/ 417 w 678"/>
                  <a:gd name="T27" fmla="*/ 651 h 738"/>
                  <a:gd name="T28" fmla="*/ 638 w 678"/>
                  <a:gd name="T29" fmla="*/ 279 h 738"/>
                  <a:gd name="T30" fmla="*/ 653 w 678"/>
                  <a:gd name="T31" fmla="*/ 85 h 738"/>
                  <a:gd name="T32" fmla="*/ 577 w 678"/>
                  <a:gd name="T33" fmla="*/ 17 h 73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678" h="738">
                    <a:moveTo>
                      <a:pt x="577" y="17"/>
                    </a:moveTo>
                    <a:cubicBezTo>
                      <a:pt x="525" y="19"/>
                      <a:pt x="428" y="0"/>
                      <a:pt x="341" y="100"/>
                    </a:cubicBezTo>
                    <a:cubicBezTo>
                      <a:pt x="253" y="202"/>
                      <a:pt x="108" y="515"/>
                      <a:pt x="54" y="621"/>
                    </a:cubicBezTo>
                    <a:cubicBezTo>
                      <a:pt x="0" y="727"/>
                      <a:pt x="3" y="716"/>
                      <a:pt x="17" y="735"/>
                    </a:cubicBezTo>
                    <a:lnTo>
                      <a:pt x="140" y="738"/>
                    </a:lnTo>
                    <a:cubicBezTo>
                      <a:pt x="170" y="718"/>
                      <a:pt x="159" y="688"/>
                      <a:pt x="198" y="614"/>
                    </a:cubicBezTo>
                    <a:cubicBezTo>
                      <a:pt x="237" y="540"/>
                      <a:pt x="318" y="375"/>
                      <a:pt x="375" y="292"/>
                    </a:cubicBezTo>
                    <a:cubicBezTo>
                      <a:pt x="431" y="209"/>
                      <a:pt x="503" y="140"/>
                      <a:pt x="534" y="115"/>
                    </a:cubicBezTo>
                    <a:cubicBezTo>
                      <a:pt x="565" y="89"/>
                      <a:pt x="574" y="113"/>
                      <a:pt x="559" y="138"/>
                    </a:cubicBezTo>
                    <a:cubicBezTo>
                      <a:pt x="544" y="162"/>
                      <a:pt x="487" y="206"/>
                      <a:pt x="445" y="264"/>
                    </a:cubicBezTo>
                    <a:cubicBezTo>
                      <a:pt x="404" y="323"/>
                      <a:pt x="354" y="408"/>
                      <a:pt x="311" y="487"/>
                    </a:cubicBezTo>
                    <a:cubicBezTo>
                      <a:pt x="268" y="566"/>
                      <a:pt x="181" y="696"/>
                      <a:pt x="188" y="738"/>
                    </a:cubicBezTo>
                    <a:lnTo>
                      <a:pt x="353" y="738"/>
                    </a:lnTo>
                    <a:cubicBezTo>
                      <a:pt x="391" y="724"/>
                      <a:pt x="370" y="727"/>
                      <a:pt x="417" y="651"/>
                    </a:cubicBezTo>
                    <a:cubicBezTo>
                      <a:pt x="464" y="575"/>
                      <a:pt x="599" y="373"/>
                      <a:pt x="638" y="279"/>
                    </a:cubicBezTo>
                    <a:cubicBezTo>
                      <a:pt x="678" y="185"/>
                      <a:pt x="663" y="128"/>
                      <a:pt x="653" y="85"/>
                    </a:cubicBezTo>
                    <a:cubicBezTo>
                      <a:pt x="643" y="41"/>
                      <a:pt x="629" y="14"/>
                      <a:pt x="577" y="17"/>
                    </a:cubicBezTo>
                    <a:close/>
                  </a:path>
                </a:pathLst>
              </a:custGeom>
              <a:solidFill>
                <a:schemeClr val="accent2">
                  <a:alpha val="50195"/>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sp>
            <p:nvSpPr>
              <p:cNvPr id="40" name="Freeform 175"/>
              <p:cNvSpPr>
                <a:spLocks/>
              </p:cNvSpPr>
              <p:nvPr/>
            </p:nvSpPr>
            <p:spPr bwMode="hidden">
              <a:xfrm rot="-744944">
                <a:off x="3996" y="3377"/>
                <a:ext cx="729" cy="1047"/>
              </a:xfrm>
              <a:custGeom>
                <a:avLst/>
                <a:gdLst>
                  <a:gd name="T0" fmla="*/ 1 w 1456"/>
                  <a:gd name="T1" fmla="*/ 1 h 2088"/>
                  <a:gd name="T2" fmla="*/ 2 w 1456"/>
                  <a:gd name="T3" fmla="*/ 1 h 2088"/>
                  <a:gd name="T4" fmla="*/ 3 w 1456"/>
                  <a:gd name="T5" fmla="*/ 3 h 2088"/>
                  <a:gd name="T6" fmla="*/ 3 w 1456"/>
                  <a:gd name="T7" fmla="*/ 4 h 2088"/>
                  <a:gd name="T8" fmla="*/ 3 w 1456"/>
                  <a:gd name="T9" fmla="*/ 4 h 2088"/>
                  <a:gd name="T10" fmla="*/ 2 w 1456"/>
                  <a:gd name="T11" fmla="*/ 3 h 2088"/>
                  <a:gd name="T12" fmla="*/ 2 w 1456"/>
                  <a:gd name="T13" fmla="*/ 2 h 2088"/>
                  <a:gd name="T14" fmla="*/ 1 w 1456"/>
                  <a:gd name="T15" fmla="*/ 1 h 2088"/>
                  <a:gd name="T16" fmla="*/ 1 w 1456"/>
                  <a:gd name="T17" fmla="*/ 1 h 2088"/>
                  <a:gd name="T18" fmla="*/ 1 w 1456"/>
                  <a:gd name="T19" fmla="*/ 2 h 2088"/>
                  <a:gd name="T20" fmla="*/ 2 w 1456"/>
                  <a:gd name="T21" fmla="*/ 2 h 2088"/>
                  <a:gd name="T22" fmla="*/ 3 w 1456"/>
                  <a:gd name="T23" fmla="*/ 4 h 2088"/>
                  <a:gd name="T24" fmla="*/ 3 w 1456"/>
                  <a:gd name="T25" fmla="*/ 4 h 2088"/>
                  <a:gd name="T26" fmla="*/ 3 w 1456"/>
                  <a:gd name="T27" fmla="*/ 4 h 2088"/>
                  <a:gd name="T28" fmla="*/ 3 w 1456"/>
                  <a:gd name="T29" fmla="*/ 4 h 2088"/>
                  <a:gd name="T30" fmla="*/ 2 w 1456"/>
                  <a:gd name="T31" fmla="*/ 3 h 2088"/>
                  <a:gd name="T32" fmla="*/ 1 w 1456"/>
                  <a:gd name="T33" fmla="*/ 2 h 2088"/>
                  <a:gd name="T34" fmla="*/ 1 w 1456"/>
                  <a:gd name="T35" fmla="*/ 1 h 2088"/>
                  <a:gd name="T36" fmla="*/ 1 w 1456"/>
                  <a:gd name="T37" fmla="*/ 1 h 208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456" h="2088">
                    <a:moveTo>
                      <a:pt x="184" y="48"/>
                    </a:moveTo>
                    <a:cubicBezTo>
                      <a:pt x="288" y="48"/>
                      <a:pt x="480" y="0"/>
                      <a:pt x="664" y="192"/>
                    </a:cubicBezTo>
                    <a:cubicBezTo>
                      <a:pt x="848" y="384"/>
                      <a:pt x="1160" y="904"/>
                      <a:pt x="1288" y="1200"/>
                    </a:cubicBezTo>
                    <a:cubicBezTo>
                      <a:pt x="1416" y="1496"/>
                      <a:pt x="1416" y="1848"/>
                      <a:pt x="1432" y="1968"/>
                    </a:cubicBezTo>
                    <a:cubicBezTo>
                      <a:pt x="1448" y="2088"/>
                      <a:pt x="1456" y="2048"/>
                      <a:pt x="1384" y="1920"/>
                    </a:cubicBezTo>
                    <a:cubicBezTo>
                      <a:pt x="1312" y="1792"/>
                      <a:pt x="1128" y="1424"/>
                      <a:pt x="1000" y="1200"/>
                    </a:cubicBezTo>
                    <a:cubicBezTo>
                      <a:pt x="872" y="976"/>
                      <a:pt x="736" y="736"/>
                      <a:pt x="616" y="576"/>
                    </a:cubicBezTo>
                    <a:cubicBezTo>
                      <a:pt x="496" y="416"/>
                      <a:pt x="344" y="288"/>
                      <a:pt x="280" y="240"/>
                    </a:cubicBezTo>
                    <a:cubicBezTo>
                      <a:pt x="216" y="192"/>
                      <a:pt x="200" y="240"/>
                      <a:pt x="232" y="288"/>
                    </a:cubicBezTo>
                    <a:cubicBezTo>
                      <a:pt x="264" y="336"/>
                      <a:pt x="384" y="416"/>
                      <a:pt x="472" y="528"/>
                    </a:cubicBezTo>
                    <a:cubicBezTo>
                      <a:pt x="560" y="640"/>
                      <a:pt x="648" y="776"/>
                      <a:pt x="760" y="960"/>
                    </a:cubicBezTo>
                    <a:cubicBezTo>
                      <a:pt x="872" y="1144"/>
                      <a:pt x="1040" y="1456"/>
                      <a:pt x="1144" y="1632"/>
                    </a:cubicBezTo>
                    <a:cubicBezTo>
                      <a:pt x="1248" y="1808"/>
                      <a:pt x="1352" y="1952"/>
                      <a:pt x="1384" y="2016"/>
                    </a:cubicBezTo>
                    <a:cubicBezTo>
                      <a:pt x="1416" y="2080"/>
                      <a:pt x="1384" y="2048"/>
                      <a:pt x="1336" y="2016"/>
                    </a:cubicBezTo>
                    <a:cubicBezTo>
                      <a:pt x="1288" y="1984"/>
                      <a:pt x="1224" y="1944"/>
                      <a:pt x="1096" y="1824"/>
                    </a:cubicBezTo>
                    <a:cubicBezTo>
                      <a:pt x="968" y="1704"/>
                      <a:pt x="736" y="1504"/>
                      <a:pt x="568" y="1296"/>
                    </a:cubicBezTo>
                    <a:cubicBezTo>
                      <a:pt x="400" y="1088"/>
                      <a:pt x="176" y="760"/>
                      <a:pt x="88" y="576"/>
                    </a:cubicBezTo>
                    <a:cubicBezTo>
                      <a:pt x="0" y="392"/>
                      <a:pt x="24" y="280"/>
                      <a:pt x="40" y="192"/>
                    </a:cubicBezTo>
                    <a:cubicBezTo>
                      <a:pt x="56" y="104"/>
                      <a:pt x="80" y="48"/>
                      <a:pt x="184" y="48"/>
                    </a:cubicBezTo>
                    <a:close/>
                  </a:path>
                </a:pathLst>
              </a:custGeom>
              <a:solidFill>
                <a:schemeClr val="accent2">
                  <a:alpha val="50195"/>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sp>
            <p:nvSpPr>
              <p:cNvPr id="41" name="Freeform 176"/>
              <p:cNvSpPr>
                <a:spLocks/>
              </p:cNvSpPr>
              <p:nvPr/>
            </p:nvSpPr>
            <p:spPr bwMode="hidden">
              <a:xfrm>
                <a:off x="3685" y="3623"/>
                <a:ext cx="472" cy="726"/>
              </a:xfrm>
              <a:custGeom>
                <a:avLst/>
                <a:gdLst>
                  <a:gd name="T0" fmla="*/ 116 w 472"/>
                  <a:gd name="T1" fmla="*/ 694 h 726"/>
                  <a:gd name="T2" fmla="*/ 41 w 472"/>
                  <a:gd name="T3" fmla="*/ 440 h 726"/>
                  <a:gd name="T4" fmla="*/ 6 w 472"/>
                  <a:gd name="T5" fmla="*/ 148 h 726"/>
                  <a:gd name="T6" fmla="*/ 78 w 472"/>
                  <a:gd name="T7" fmla="*/ 28 h 726"/>
                  <a:gd name="T8" fmla="*/ 222 w 472"/>
                  <a:gd name="T9" fmla="*/ 28 h 726"/>
                  <a:gd name="T10" fmla="*/ 317 w 472"/>
                  <a:gd name="T11" fmla="*/ 196 h 726"/>
                  <a:gd name="T12" fmla="*/ 437 w 472"/>
                  <a:gd name="T13" fmla="*/ 555 h 726"/>
                  <a:gd name="T14" fmla="*/ 458 w 472"/>
                  <a:gd name="T15" fmla="*/ 691 h 726"/>
                  <a:gd name="T16" fmla="*/ 350 w 472"/>
                  <a:gd name="T17" fmla="*/ 694 h 726"/>
                  <a:gd name="T18" fmla="*/ 341 w 472"/>
                  <a:gd name="T19" fmla="*/ 651 h 726"/>
                  <a:gd name="T20" fmla="*/ 198 w 472"/>
                  <a:gd name="T21" fmla="*/ 244 h 726"/>
                  <a:gd name="T22" fmla="*/ 150 w 472"/>
                  <a:gd name="T23" fmla="*/ 172 h 726"/>
                  <a:gd name="T24" fmla="*/ 150 w 472"/>
                  <a:gd name="T25" fmla="*/ 220 h 726"/>
                  <a:gd name="T26" fmla="*/ 269 w 472"/>
                  <a:gd name="T27" fmla="*/ 531 h 726"/>
                  <a:gd name="T28" fmla="*/ 311 w 472"/>
                  <a:gd name="T29" fmla="*/ 691 h 726"/>
                  <a:gd name="T30" fmla="*/ 116 w 472"/>
                  <a:gd name="T31" fmla="*/ 694 h 72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472" h="726">
                    <a:moveTo>
                      <a:pt x="116" y="694"/>
                    </a:moveTo>
                    <a:cubicBezTo>
                      <a:pt x="71" y="652"/>
                      <a:pt x="59" y="531"/>
                      <a:pt x="41" y="440"/>
                    </a:cubicBezTo>
                    <a:cubicBezTo>
                      <a:pt x="23" y="349"/>
                      <a:pt x="0" y="216"/>
                      <a:pt x="6" y="148"/>
                    </a:cubicBezTo>
                    <a:cubicBezTo>
                      <a:pt x="12" y="79"/>
                      <a:pt x="42" y="48"/>
                      <a:pt x="78" y="28"/>
                    </a:cubicBezTo>
                    <a:cubicBezTo>
                      <a:pt x="114" y="8"/>
                      <a:pt x="182" y="0"/>
                      <a:pt x="222" y="28"/>
                    </a:cubicBezTo>
                    <a:cubicBezTo>
                      <a:pt x="261" y="56"/>
                      <a:pt x="281" y="108"/>
                      <a:pt x="317" y="196"/>
                    </a:cubicBezTo>
                    <a:cubicBezTo>
                      <a:pt x="353" y="284"/>
                      <a:pt x="414" y="473"/>
                      <a:pt x="437" y="555"/>
                    </a:cubicBezTo>
                    <a:cubicBezTo>
                      <a:pt x="460" y="637"/>
                      <a:pt x="472" y="668"/>
                      <a:pt x="458" y="691"/>
                    </a:cubicBezTo>
                    <a:lnTo>
                      <a:pt x="350" y="694"/>
                    </a:lnTo>
                    <a:cubicBezTo>
                      <a:pt x="331" y="687"/>
                      <a:pt x="366" y="726"/>
                      <a:pt x="341" y="651"/>
                    </a:cubicBezTo>
                    <a:cubicBezTo>
                      <a:pt x="316" y="576"/>
                      <a:pt x="230" y="323"/>
                      <a:pt x="198" y="244"/>
                    </a:cubicBezTo>
                    <a:cubicBezTo>
                      <a:pt x="166" y="164"/>
                      <a:pt x="158" y="176"/>
                      <a:pt x="150" y="172"/>
                    </a:cubicBezTo>
                    <a:cubicBezTo>
                      <a:pt x="142" y="168"/>
                      <a:pt x="130" y="160"/>
                      <a:pt x="150" y="220"/>
                    </a:cubicBezTo>
                    <a:cubicBezTo>
                      <a:pt x="170" y="280"/>
                      <a:pt x="242" y="453"/>
                      <a:pt x="269" y="531"/>
                    </a:cubicBezTo>
                    <a:cubicBezTo>
                      <a:pt x="296" y="609"/>
                      <a:pt x="337" y="664"/>
                      <a:pt x="311" y="691"/>
                    </a:cubicBezTo>
                    <a:lnTo>
                      <a:pt x="116" y="694"/>
                    </a:lnTo>
                    <a:close/>
                  </a:path>
                </a:pathLst>
              </a:custGeom>
              <a:solidFill>
                <a:schemeClr val="accent2">
                  <a:alpha val="50195"/>
                </a:schemeClr>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grpSp>
            <p:nvGrpSpPr>
              <p:cNvPr id="42" name="Group 177"/>
              <p:cNvGrpSpPr>
                <a:grpSpLocks/>
              </p:cNvGrpSpPr>
              <p:nvPr/>
            </p:nvGrpSpPr>
            <p:grpSpPr bwMode="auto">
              <a:xfrm>
                <a:off x="3959" y="330"/>
                <a:ext cx="1724" cy="1316"/>
                <a:chOff x="196" y="1100"/>
                <a:chExt cx="2234" cy="1706"/>
              </a:xfrm>
            </p:grpSpPr>
            <p:sp>
              <p:nvSpPr>
                <p:cNvPr id="46" name="Freeform 178"/>
                <p:cNvSpPr>
                  <a:spLocks/>
                </p:cNvSpPr>
                <p:nvPr/>
              </p:nvSpPr>
              <p:spPr bwMode="hidden">
                <a:xfrm rot="-744944">
                  <a:off x="1583" y="1359"/>
                  <a:ext cx="706" cy="1014"/>
                </a:xfrm>
                <a:custGeom>
                  <a:avLst/>
                  <a:gdLst>
                    <a:gd name="T0" fmla="*/ 0 w 1456"/>
                    <a:gd name="T1" fmla="*/ 0 h 2088"/>
                    <a:gd name="T2" fmla="*/ 1 w 1456"/>
                    <a:gd name="T3" fmla="*/ 0 h 2088"/>
                    <a:gd name="T4" fmla="*/ 2 w 1456"/>
                    <a:gd name="T5" fmla="*/ 2 h 2088"/>
                    <a:gd name="T6" fmla="*/ 2 w 1456"/>
                    <a:gd name="T7" fmla="*/ 3 h 2088"/>
                    <a:gd name="T8" fmla="*/ 2 w 1456"/>
                    <a:gd name="T9" fmla="*/ 3 h 2088"/>
                    <a:gd name="T10" fmla="*/ 1 w 1456"/>
                    <a:gd name="T11" fmla="*/ 2 h 2088"/>
                    <a:gd name="T12" fmla="*/ 1 w 1456"/>
                    <a:gd name="T13" fmla="*/ 1 h 2088"/>
                    <a:gd name="T14" fmla="*/ 0 w 1456"/>
                    <a:gd name="T15" fmla="*/ 0 h 2088"/>
                    <a:gd name="T16" fmla="*/ 0 w 1456"/>
                    <a:gd name="T17" fmla="*/ 0 h 2088"/>
                    <a:gd name="T18" fmla="*/ 0 w 1456"/>
                    <a:gd name="T19" fmla="*/ 0 h 2088"/>
                    <a:gd name="T20" fmla="*/ 1 w 1456"/>
                    <a:gd name="T21" fmla="*/ 1 h 2088"/>
                    <a:gd name="T22" fmla="*/ 1 w 1456"/>
                    <a:gd name="T23" fmla="*/ 2 h 2088"/>
                    <a:gd name="T24" fmla="*/ 2 w 1456"/>
                    <a:gd name="T25" fmla="*/ 3 h 2088"/>
                    <a:gd name="T26" fmla="*/ 2 w 1456"/>
                    <a:gd name="T27" fmla="*/ 3 h 2088"/>
                    <a:gd name="T28" fmla="*/ 1 w 1456"/>
                    <a:gd name="T29" fmla="*/ 3 h 2088"/>
                    <a:gd name="T30" fmla="*/ 0 w 1456"/>
                    <a:gd name="T31" fmla="*/ 2 h 2088"/>
                    <a:gd name="T32" fmla="*/ 0 w 1456"/>
                    <a:gd name="T33" fmla="*/ 1 h 2088"/>
                    <a:gd name="T34" fmla="*/ 0 w 1456"/>
                    <a:gd name="T35" fmla="*/ 0 h 2088"/>
                    <a:gd name="T36" fmla="*/ 0 w 1456"/>
                    <a:gd name="T37" fmla="*/ 0 h 208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456" h="2088">
                      <a:moveTo>
                        <a:pt x="184" y="48"/>
                      </a:moveTo>
                      <a:cubicBezTo>
                        <a:pt x="288" y="48"/>
                        <a:pt x="480" y="0"/>
                        <a:pt x="664" y="192"/>
                      </a:cubicBezTo>
                      <a:cubicBezTo>
                        <a:pt x="848" y="384"/>
                        <a:pt x="1160" y="904"/>
                        <a:pt x="1288" y="1200"/>
                      </a:cubicBezTo>
                      <a:cubicBezTo>
                        <a:pt x="1416" y="1496"/>
                        <a:pt x="1416" y="1848"/>
                        <a:pt x="1432" y="1968"/>
                      </a:cubicBezTo>
                      <a:cubicBezTo>
                        <a:pt x="1448" y="2088"/>
                        <a:pt x="1456" y="2048"/>
                        <a:pt x="1384" y="1920"/>
                      </a:cubicBezTo>
                      <a:cubicBezTo>
                        <a:pt x="1312" y="1792"/>
                        <a:pt x="1128" y="1424"/>
                        <a:pt x="1000" y="1200"/>
                      </a:cubicBezTo>
                      <a:cubicBezTo>
                        <a:pt x="872" y="976"/>
                        <a:pt x="736" y="736"/>
                        <a:pt x="616" y="576"/>
                      </a:cubicBezTo>
                      <a:cubicBezTo>
                        <a:pt x="496" y="416"/>
                        <a:pt x="344" y="288"/>
                        <a:pt x="280" y="240"/>
                      </a:cubicBezTo>
                      <a:cubicBezTo>
                        <a:pt x="216" y="192"/>
                        <a:pt x="200" y="240"/>
                        <a:pt x="232" y="288"/>
                      </a:cubicBezTo>
                      <a:cubicBezTo>
                        <a:pt x="264" y="336"/>
                        <a:pt x="384" y="416"/>
                        <a:pt x="472" y="528"/>
                      </a:cubicBezTo>
                      <a:cubicBezTo>
                        <a:pt x="560" y="640"/>
                        <a:pt x="648" y="776"/>
                        <a:pt x="760" y="960"/>
                      </a:cubicBezTo>
                      <a:cubicBezTo>
                        <a:pt x="872" y="1144"/>
                        <a:pt x="1040" y="1456"/>
                        <a:pt x="1144" y="1632"/>
                      </a:cubicBezTo>
                      <a:cubicBezTo>
                        <a:pt x="1248" y="1808"/>
                        <a:pt x="1352" y="1952"/>
                        <a:pt x="1384" y="2016"/>
                      </a:cubicBezTo>
                      <a:cubicBezTo>
                        <a:pt x="1416" y="2080"/>
                        <a:pt x="1384" y="2048"/>
                        <a:pt x="1336" y="2016"/>
                      </a:cubicBezTo>
                      <a:cubicBezTo>
                        <a:pt x="1288" y="1984"/>
                        <a:pt x="1224" y="1944"/>
                        <a:pt x="1096" y="1824"/>
                      </a:cubicBezTo>
                      <a:cubicBezTo>
                        <a:pt x="968" y="1704"/>
                        <a:pt x="736" y="1504"/>
                        <a:pt x="568" y="1296"/>
                      </a:cubicBezTo>
                      <a:cubicBezTo>
                        <a:pt x="400" y="1088"/>
                        <a:pt x="176" y="760"/>
                        <a:pt x="88" y="576"/>
                      </a:cubicBezTo>
                      <a:cubicBezTo>
                        <a:pt x="0" y="392"/>
                        <a:pt x="24" y="280"/>
                        <a:pt x="40" y="192"/>
                      </a:cubicBezTo>
                      <a:cubicBezTo>
                        <a:pt x="56" y="104"/>
                        <a:pt x="80" y="48"/>
                        <a:pt x="184" y="4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sp>
              <p:nvSpPr>
                <p:cNvPr id="47" name="Freeform 179"/>
                <p:cNvSpPr>
                  <a:spLocks/>
                </p:cNvSpPr>
                <p:nvPr/>
              </p:nvSpPr>
              <p:spPr bwMode="hidden">
                <a:xfrm>
                  <a:off x="1295" y="1642"/>
                  <a:ext cx="474" cy="1164"/>
                </a:xfrm>
                <a:custGeom>
                  <a:avLst/>
                  <a:gdLst>
                    <a:gd name="T0" fmla="*/ 0 w 980"/>
                    <a:gd name="T1" fmla="*/ 2 h 2408"/>
                    <a:gd name="T2" fmla="*/ 0 w 980"/>
                    <a:gd name="T3" fmla="*/ 1 h 2408"/>
                    <a:gd name="T4" fmla="*/ 0 w 980"/>
                    <a:gd name="T5" fmla="*/ 0 h 2408"/>
                    <a:gd name="T6" fmla="*/ 0 w 980"/>
                    <a:gd name="T7" fmla="*/ 0 h 2408"/>
                    <a:gd name="T8" fmla="*/ 0 w 980"/>
                    <a:gd name="T9" fmla="*/ 0 h 2408"/>
                    <a:gd name="T10" fmla="*/ 1 w 980"/>
                    <a:gd name="T11" fmla="*/ 0 h 2408"/>
                    <a:gd name="T12" fmla="*/ 1 w 980"/>
                    <a:gd name="T13" fmla="*/ 1 h 2408"/>
                    <a:gd name="T14" fmla="*/ 1 w 980"/>
                    <a:gd name="T15" fmla="*/ 3 h 2408"/>
                    <a:gd name="T16" fmla="*/ 1 w 980"/>
                    <a:gd name="T17" fmla="*/ 3 h 2408"/>
                    <a:gd name="T18" fmla="*/ 1 w 980"/>
                    <a:gd name="T19" fmla="*/ 3 h 2408"/>
                    <a:gd name="T20" fmla="*/ 1 w 980"/>
                    <a:gd name="T21" fmla="*/ 3 h 2408"/>
                    <a:gd name="T22" fmla="*/ 1 w 980"/>
                    <a:gd name="T23" fmla="*/ 2 h 2408"/>
                    <a:gd name="T24" fmla="*/ 0 w 980"/>
                    <a:gd name="T25" fmla="*/ 0 h 2408"/>
                    <a:gd name="T26" fmla="*/ 0 w 980"/>
                    <a:gd name="T27" fmla="*/ 0 h 2408"/>
                    <a:gd name="T28" fmla="*/ 0 w 980"/>
                    <a:gd name="T29" fmla="*/ 0 h 2408"/>
                    <a:gd name="T30" fmla="*/ 0 w 980"/>
                    <a:gd name="T31" fmla="*/ 1 h 2408"/>
                    <a:gd name="T32" fmla="*/ 1 w 980"/>
                    <a:gd name="T33" fmla="*/ 2 h 2408"/>
                    <a:gd name="T34" fmla="*/ 1 w 980"/>
                    <a:gd name="T35" fmla="*/ 3 h 2408"/>
                    <a:gd name="T36" fmla="*/ 1 w 980"/>
                    <a:gd name="T37" fmla="*/ 3 h 2408"/>
                    <a:gd name="T38" fmla="*/ 0 w 980"/>
                    <a:gd name="T39" fmla="*/ 3 h 2408"/>
                    <a:gd name="T40" fmla="*/ 0 w 980"/>
                    <a:gd name="T41" fmla="*/ 2 h 240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980" h="2408">
                      <a:moveTo>
                        <a:pt x="253" y="1432"/>
                      </a:moveTo>
                      <a:cubicBezTo>
                        <a:pt x="184" y="1264"/>
                        <a:pt x="122" y="1070"/>
                        <a:pt x="82" y="881"/>
                      </a:cubicBezTo>
                      <a:cubicBezTo>
                        <a:pt x="42" y="692"/>
                        <a:pt x="0" y="433"/>
                        <a:pt x="12" y="296"/>
                      </a:cubicBezTo>
                      <a:cubicBezTo>
                        <a:pt x="24" y="159"/>
                        <a:pt x="84" y="96"/>
                        <a:pt x="156" y="56"/>
                      </a:cubicBezTo>
                      <a:cubicBezTo>
                        <a:pt x="228" y="16"/>
                        <a:pt x="364" y="0"/>
                        <a:pt x="444" y="56"/>
                      </a:cubicBezTo>
                      <a:cubicBezTo>
                        <a:pt x="524" y="112"/>
                        <a:pt x="564" y="216"/>
                        <a:pt x="636" y="392"/>
                      </a:cubicBezTo>
                      <a:cubicBezTo>
                        <a:pt x="708" y="568"/>
                        <a:pt x="820" y="840"/>
                        <a:pt x="876" y="1112"/>
                      </a:cubicBezTo>
                      <a:cubicBezTo>
                        <a:pt x="932" y="1384"/>
                        <a:pt x="964" y="1816"/>
                        <a:pt x="972" y="2024"/>
                      </a:cubicBezTo>
                      <a:cubicBezTo>
                        <a:pt x="980" y="2232"/>
                        <a:pt x="940" y="2312"/>
                        <a:pt x="924" y="2360"/>
                      </a:cubicBezTo>
                      <a:cubicBezTo>
                        <a:pt x="908" y="2408"/>
                        <a:pt x="892" y="2384"/>
                        <a:pt x="876" y="2312"/>
                      </a:cubicBezTo>
                      <a:cubicBezTo>
                        <a:pt x="860" y="2240"/>
                        <a:pt x="860" y="2096"/>
                        <a:pt x="828" y="1928"/>
                      </a:cubicBezTo>
                      <a:cubicBezTo>
                        <a:pt x="796" y="1760"/>
                        <a:pt x="756" y="1544"/>
                        <a:pt x="684" y="1304"/>
                      </a:cubicBezTo>
                      <a:cubicBezTo>
                        <a:pt x="612" y="1064"/>
                        <a:pt x="460" y="648"/>
                        <a:pt x="396" y="488"/>
                      </a:cubicBezTo>
                      <a:cubicBezTo>
                        <a:pt x="332" y="328"/>
                        <a:pt x="316" y="352"/>
                        <a:pt x="300" y="344"/>
                      </a:cubicBezTo>
                      <a:cubicBezTo>
                        <a:pt x="284" y="336"/>
                        <a:pt x="260" y="320"/>
                        <a:pt x="300" y="440"/>
                      </a:cubicBezTo>
                      <a:cubicBezTo>
                        <a:pt x="340" y="560"/>
                        <a:pt x="468" y="840"/>
                        <a:pt x="540" y="1064"/>
                      </a:cubicBezTo>
                      <a:cubicBezTo>
                        <a:pt x="612" y="1288"/>
                        <a:pt x="692" y="1584"/>
                        <a:pt x="732" y="1784"/>
                      </a:cubicBezTo>
                      <a:cubicBezTo>
                        <a:pt x="772" y="1984"/>
                        <a:pt x="780" y="2176"/>
                        <a:pt x="780" y="2264"/>
                      </a:cubicBezTo>
                      <a:cubicBezTo>
                        <a:pt x="780" y="2352"/>
                        <a:pt x="779" y="2375"/>
                        <a:pt x="732" y="2312"/>
                      </a:cubicBezTo>
                      <a:cubicBezTo>
                        <a:pt x="685" y="2249"/>
                        <a:pt x="576" y="2034"/>
                        <a:pt x="496" y="1887"/>
                      </a:cubicBezTo>
                      <a:cubicBezTo>
                        <a:pt x="416" y="1740"/>
                        <a:pt x="304" y="1527"/>
                        <a:pt x="253" y="1432"/>
                      </a:cubicBezTo>
                      <a:close/>
                    </a:path>
                  </a:pathLst>
                </a:custGeom>
                <a:solidFill>
                  <a:schemeClr val="accent2"/>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sp>
              <p:nvSpPr>
                <p:cNvPr id="48" name="Freeform 180"/>
                <p:cNvSpPr>
                  <a:spLocks/>
                </p:cNvSpPr>
                <p:nvPr/>
              </p:nvSpPr>
              <p:spPr bwMode="hidden">
                <a:xfrm>
                  <a:off x="1452" y="1100"/>
                  <a:ext cx="978" cy="332"/>
                </a:xfrm>
                <a:custGeom>
                  <a:avLst/>
                  <a:gdLst>
                    <a:gd name="T0" fmla="*/ 0 w 2020"/>
                    <a:gd name="T1" fmla="*/ 0 h 688"/>
                    <a:gd name="T2" fmla="*/ 0 w 2020"/>
                    <a:gd name="T3" fmla="*/ 0 h 688"/>
                    <a:gd name="T4" fmla="*/ 0 w 2020"/>
                    <a:gd name="T5" fmla="*/ 0 h 688"/>
                    <a:gd name="T6" fmla="*/ 0 w 2020"/>
                    <a:gd name="T7" fmla="*/ 0 h 688"/>
                    <a:gd name="T8" fmla="*/ 1 w 2020"/>
                    <a:gd name="T9" fmla="*/ 0 h 688"/>
                    <a:gd name="T10" fmla="*/ 2 w 2020"/>
                    <a:gd name="T11" fmla="*/ 0 h 688"/>
                    <a:gd name="T12" fmla="*/ 3 w 2020"/>
                    <a:gd name="T13" fmla="*/ 0 h 688"/>
                    <a:gd name="T14" fmla="*/ 3 w 2020"/>
                    <a:gd name="T15" fmla="*/ 0 h 688"/>
                    <a:gd name="T16" fmla="*/ 2 w 2020"/>
                    <a:gd name="T17" fmla="*/ 0 h 688"/>
                    <a:gd name="T18" fmla="*/ 2 w 2020"/>
                    <a:gd name="T19" fmla="*/ 0 h 688"/>
                    <a:gd name="T20" fmla="*/ 1 w 2020"/>
                    <a:gd name="T21" fmla="*/ 0 h 688"/>
                    <a:gd name="T22" fmla="*/ 0 w 2020"/>
                    <a:gd name="T23" fmla="*/ 0 h 688"/>
                    <a:gd name="T24" fmla="*/ 0 w 2020"/>
                    <a:gd name="T25" fmla="*/ 0 h 688"/>
                    <a:gd name="T26" fmla="*/ 0 w 2020"/>
                    <a:gd name="T27" fmla="*/ 0 h 688"/>
                    <a:gd name="T28" fmla="*/ 0 w 2020"/>
                    <a:gd name="T29" fmla="*/ 0 h 688"/>
                    <a:gd name="T30" fmla="*/ 1 w 2020"/>
                    <a:gd name="T31" fmla="*/ 0 h 688"/>
                    <a:gd name="T32" fmla="*/ 2 w 2020"/>
                    <a:gd name="T33" fmla="*/ 0 h 688"/>
                    <a:gd name="T34" fmla="*/ 2 w 2020"/>
                    <a:gd name="T35" fmla="*/ 1 h 688"/>
                    <a:gd name="T36" fmla="*/ 2 w 2020"/>
                    <a:gd name="T37" fmla="*/ 1 h 688"/>
                    <a:gd name="T38" fmla="*/ 1 w 2020"/>
                    <a:gd name="T39" fmla="*/ 1 h 688"/>
                    <a:gd name="T40" fmla="*/ 0 w 2020"/>
                    <a:gd name="T41" fmla="*/ 0 h 68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020" h="688">
                      <a:moveTo>
                        <a:pt x="96" y="464"/>
                      </a:moveTo>
                      <a:cubicBezTo>
                        <a:pt x="0" y="416"/>
                        <a:pt x="48" y="408"/>
                        <a:pt x="48" y="368"/>
                      </a:cubicBezTo>
                      <a:cubicBezTo>
                        <a:pt x="48" y="328"/>
                        <a:pt x="40" y="280"/>
                        <a:pt x="96" y="224"/>
                      </a:cubicBezTo>
                      <a:cubicBezTo>
                        <a:pt x="152" y="168"/>
                        <a:pt x="240" y="64"/>
                        <a:pt x="384" y="32"/>
                      </a:cubicBezTo>
                      <a:cubicBezTo>
                        <a:pt x="528" y="0"/>
                        <a:pt x="760" y="0"/>
                        <a:pt x="960" y="32"/>
                      </a:cubicBezTo>
                      <a:cubicBezTo>
                        <a:pt x="1160" y="64"/>
                        <a:pt x="1424" y="160"/>
                        <a:pt x="1584" y="224"/>
                      </a:cubicBezTo>
                      <a:cubicBezTo>
                        <a:pt x="1744" y="288"/>
                        <a:pt x="1850" y="363"/>
                        <a:pt x="1920" y="416"/>
                      </a:cubicBezTo>
                      <a:cubicBezTo>
                        <a:pt x="1990" y="469"/>
                        <a:pt x="2020" y="520"/>
                        <a:pt x="2004" y="544"/>
                      </a:cubicBezTo>
                      <a:cubicBezTo>
                        <a:pt x="1988" y="568"/>
                        <a:pt x="1910" y="573"/>
                        <a:pt x="1824" y="560"/>
                      </a:cubicBezTo>
                      <a:cubicBezTo>
                        <a:pt x="1738" y="547"/>
                        <a:pt x="1632" y="504"/>
                        <a:pt x="1488" y="464"/>
                      </a:cubicBezTo>
                      <a:cubicBezTo>
                        <a:pt x="1344" y="424"/>
                        <a:pt x="1128" y="344"/>
                        <a:pt x="960" y="320"/>
                      </a:cubicBezTo>
                      <a:cubicBezTo>
                        <a:pt x="792" y="296"/>
                        <a:pt x="584" y="312"/>
                        <a:pt x="480" y="320"/>
                      </a:cubicBezTo>
                      <a:cubicBezTo>
                        <a:pt x="376" y="328"/>
                        <a:pt x="360" y="352"/>
                        <a:pt x="336" y="368"/>
                      </a:cubicBezTo>
                      <a:cubicBezTo>
                        <a:pt x="312" y="384"/>
                        <a:pt x="304" y="416"/>
                        <a:pt x="336" y="416"/>
                      </a:cubicBezTo>
                      <a:cubicBezTo>
                        <a:pt x="368" y="416"/>
                        <a:pt x="424" y="376"/>
                        <a:pt x="528" y="368"/>
                      </a:cubicBezTo>
                      <a:cubicBezTo>
                        <a:pt x="632" y="360"/>
                        <a:pt x="784" y="336"/>
                        <a:pt x="960" y="368"/>
                      </a:cubicBezTo>
                      <a:cubicBezTo>
                        <a:pt x="1136" y="400"/>
                        <a:pt x="1472" y="520"/>
                        <a:pt x="1584" y="560"/>
                      </a:cubicBezTo>
                      <a:cubicBezTo>
                        <a:pt x="1696" y="600"/>
                        <a:pt x="1664" y="592"/>
                        <a:pt x="1632" y="608"/>
                      </a:cubicBezTo>
                      <a:cubicBezTo>
                        <a:pt x="1600" y="624"/>
                        <a:pt x="1560" y="648"/>
                        <a:pt x="1392" y="656"/>
                      </a:cubicBezTo>
                      <a:cubicBezTo>
                        <a:pt x="1224" y="664"/>
                        <a:pt x="840" y="688"/>
                        <a:pt x="624" y="656"/>
                      </a:cubicBezTo>
                      <a:cubicBezTo>
                        <a:pt x="408" y="624"/>
                        <a:pt x="192" y="512"/>
                        <a:pt x="96" y="464"/>
                      </a:cubicBezTo>
                      <a:close/>
                    </a:path>
                  </a:pathLst>
                </a:custGeom>
                <a:solidFill>
                  <a:schemeClr val="accent2">
                    <a:alpha val="50195"/>
                  </a:schemeClr>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sp>
              <p:nvSpPr>
                <p:cNvPr id="49" name="Freeform 181"/>
                <p:cNvSpPr>
                  <a:spLocks/>
                </p:cNvSpPr>
                <p:nvPr/>
              </p:nvSpPr>
              <p:spPr bwMode="hidden">
                <a:xfrm rot="744944" flipH="1">
                  <a:off x="437" y="1510"/>
                  <a:ext cx="706" cy="1014"/>
                </a:xfrm>
                <a:custGeom>
                  <a:avLst/>
                  <a:gdLst>
                    <a:gd name="T0" fmla="*/ 0 w 1456"/>
                    <a:gd name="T1" fmla="*/ 0 h 2088"/>
                    <a:gd name="T2" fmla="*/ 1 w 1456"/>
                    <a:gd name="T3" fmla="*/ 0 h 2088"/>
                    <a:gd name="T4" fmla="*/ 2 w 1456"/>
                    <a:gd name="T5" fmla="*/ 2 h 2088"/>
                    <a:gd name="T6" fmla="*/ 2 w 1456"/>
                    <a:gd name="T7" fmla="*/ 3 h 2088"/>
                    <a:gd name="T8" fmla="*/ 2 w 1456"/>
                    <a:gd name="T9" fmla="*/ 3 h 2088"/>
                    <a:gd name="T10" fmla="*/ 1 w 1456"/>
                    <a:gd name="T11" fmla="*/ 2 h 2088"/>
                    <a:gd name="T12" fmla="*/ 1 w 1456"/>
                    <a:gd name="T13" fmla="*/ 1 h 2088"/>
                    <a:gd name="T14" fmla="*/ 0 w 1456"/>
                    <a:gd name="T15" fmla="*/ 0 h 2088"/>
                    <a:gd name="T16" fmla="*/ 0 w 1456"/>
                    <a:gd name="T17" fmla="*/ 0 h 2088"/>
                    <a:gd name="T18" fmla="*/ 0 w 1456"/>
                    <a:gd name="T19" fmla="*/ 0 h 2088"/>
                    <a:gd name="T20" fmla="*/ 1 w 1456"/>
                    <a:gd name="T21" fmla="*/ 1 h 2088"/>
                    <a:gd name="T22" fmla="*/ 1 w 1456"/>
                    <a:gd name="T23" fmla="*/ 2 h 2088"/>
                    <a:gd name="T24" fmla="*/ 2 w 1456"/>
                    <a:gd name="T25" fmla="*/ 3 h 2088"/>
                    <a:gd name="T26" fmla="*/ 2 w 1456"/>
                    <a:gd name="T27" fmla="*/ 3 h 2088"/>
                    <a:gd name="T28" fmla="*/ 1 w 1456"/>
                    <a:gd name="T29" fmla="*/ 3 h 2088"/>
                    <a:gd name="T30" fmla="*/ 0 w 1456"/>
                    <a:gd name="T31" fmla="*/ 2 h 2088"/>
                    <a:gd name="T32" fmla="*/ 0 w 1456"/>
                    <a:gd name="T33" fmla="*/ 1 h 2088"/>
                    <a:gd name="T34" fmla="*/ 0 w 1456"/>
                    <a:gd name="T35" fmla="*/ 0 h 2088"/>
                    <a:gd name="T36" fmla="*/ 0 w 1456"/>
                    <a:gd name="T37" fmla="*/ 0 h 208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456" h="2088">
                      <a:moveTo>
                        <a:pt x="184" y="48"/>
                      </a:moveTo>
                      <a:cubicBezTo>
                        <a:pt x="288" y="48"/>
                        <a:pt x="480" y="0"/>
                        <a:pt x="664" y="192"/>
                      </a:cubicBezTo>
                      <a:cubicBezTo>
                        <a:pt x="848" y="384"/>
                        <a:pt x="1160" y="904"/>
                        <a:pt x="1288" y="1200"/>
                      </a:cubicBezTo>
                      <a:cubicBezTo>
                        <a:pt x="1416" y="1496"/>
                        <a:pt x="1416" y="1848"/>
                        <a:pt x="1432" y="1968"/>
                      </a:cubicBezTo>
                      <a:cubicBezTo>
                        <a:pt x="1448" y="2088"/>
                        <a:pt x="1456" y="2048"/>
                        <a:pt x="1384" y="1920"/>
                      </a:cubicBezTo>
                      <a:cubicBezTo>
                        <a:pt x="1312" y="1792"/>
                        <a:pt x="1128" y="1424"/>
                        <a:pt x="1000" y="1200"/>
                      </a:cubicBezTo>
                      <a:cubicBezTo>
                        <a:pt x="872" y="976"/>
                        <a:pt x="736" y="736"/>
                        <a:pt x="616" y="576"/>
                      </a:cubicBezTo>
                      <a:cubicBezTo>
                        <a:pt x="496" y="416"/>
                        <a:pt x="344" y="288"/>
                        <a:pt x="280" y="240"/>
                      </a:cubicBezTo>
                      <a:cubicBezTo>
                        <a:pt x="216" y="192"/>
                        <a:pt x="200" y="240"/>
                        <a:pt x="232" y="288"/>
                      </a:cubicBezTo>
                      <a:cubicBezTo>
                        <a:pt x="264" y="336"/>
                        <a:pt x="384" y="416"/>
                        <a:pt x="472" y="528"/>
                      </a:cubicBezTo>
                      <a:cubicBezTo>
                        <a:pt x="560" y="640"/>
                        <a:pt x="648" y="776"/>
                        <a:pt x="760" y="960"/>
                      </a:cubicBezTo>
                      <a:cubicBezTo>
                        <a:pt x="872" y="1144"/>
                        <a:pt x="1040" y="1456"/>
                        <a:pt x="1144" y="1632"/>
                      </a:cubicBezTo>
                      <a:cubicBezTo>
                        <a:pt x="1248" y="1808"/>
                        <a:pt x="1352" y="1952"/>
                        <a:pt x="1384" y="2016"/>
                      </a:cubicBezTo>
                      <a:cubicBezTo>
                        <a:pt x="1416" y="2080"/>
                        <a:pt x="1384" y="2048"/>
                        <a:pt x="1336" y="2016"/>
                      </a:cubicBezTo>
                      <a:cubicBezTo>
                        <a:pt x="1288" y="1984"/>
                        <a:pt x="1224" y="1944"/>
                        <a:pt x="1096" y="1824"/>
                      </a:cubicBezTo>
                      <a:cubicBezTo>
                        <a:pt x="968" y="1704"/>
                        <a:pt x="736" y="1504"/>
                        <a:pt x="568" y="1296"/>
                      </a:cubicBezTo>
                      <a:cubicBezTo>
                        <a:pt x="400" y="1088"/>
                        <a:pt x="176" y="760"/>
                        <a:pt x="88" y="576"/>
                      </a:cubicBezTo>
                      <a:cubicBezTo>
                        <a:pt x="0" y="392"/>
                        <a:pt x="24" y="280"/>
                        <a:pt x="40" y="192"/>
                      </a:cubicBezTo>
                      <a:cubicBezTo>
                        <a:pt x="56" y="104"/>
                        <a:pt x="80" y="48"/>
                        <a:pt x="184" y="4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sp>
              <p:nvSpPr>
                <p:cNvPr id="50" name="Freeform 182"/>
                <p:cNvSpPr>
                  <a:spLocks/>
                </p:cNvSpPr>
                <p:nvPr/>
              </p:nvSpPr>
              <p:spPr bwMode="hidden">
                <a:xfrm rot="505459" flipH="1">
                  <a:off x="196" y="1235"/>
                  <a:ext cx="978" cy="332"/>
                </a:xfrm>
                <a:custGeom>
                  <a:avLst/>
                  <a:gdLst>
                    <a:gd name="T0" fmla="*/ 0 w 2020"/>
                    <a:gd name="T1" fmla="*/ 0 h 688"/>
                    <a:gd name="T2" fmla="*/ 0 w 2020"/>
                    <a:gd name="T3" fmla="*/ 0 h 688"/>
                    <a:gd name="T4" fmla="*/ 0 w 2020"/>
                    <a:gd name="T5" fmla="*/ 0 h 688"/>
                    <a:gd name="T6" fmla="*/ 0 w 2020"/>
                    <a:gd name="T7" fmla="*/ 0 h 688"/>
                    <a:gd name="T8" fmla="*/ 1 w 2020"/>
                    <a:gd name="T9" fmla="*/ 0 h 688"/>
                    <a:gd name="T10" fmla="*/ 2 w 2020"/>
                    <a:gd name="T11" fmla="*/ 0 h 688"/>
                    <a:gd name="T12" fmla="*/ 3 w 2020"/>
                    <a:gd name="T13" fmla="*/ 0 h 688"/>
                    <a:gd name="T14" fmla="*/ 3 w 2020"/>
                    <a:gd name="T15" fmla="*/ 0 h 688"/>
                    <a:gd name="T16" fmla="*/ 2 w 2020"/>
                    <a:gd name="T17" fmla="*/ 0 h 688"/>
                    <a:gd name="T18" fmla="*/ 2 w 2020"/>
                    <a:gd name="T19" fmla="*/ 0 h 688"/>
                    <a:gd name="T20" fmla="*/ 1 w 2020"/>
                    <a:gd name="T21" fmla="*/ 0 h 688"/>
                    <a:gd name="T22" fmla="*/ 0 w 2020"/>
                    <a:gd name="T23" fmla="*/ 0 h 688"/>
                    <a:gd name="T24" fmla="*/ 0 w 2020"/>
                    <a:gd name="T25" fmla="*/ 0 h 688"/>
                    <a:gd name="T26" fmla="*/ 0 w 2020"/>
                    <a:gd name="T27" fmla="*/ 0 h 688"/>
                    <a:gd name="T28" fmla="*/ 0 w 2020"/>
                    <a:gd name="T29" fmla="*/ 0 h 688"/>
                    <a:gd name="T30" fmla="*/ 1 w 2020"/>
                    <a:gd name="T31" fmla="*/ 0 h 688"/>
                    <a:gd name="T32" fmla="*/ 2 w 2020"/>
                    <a:gd name="T33" fmla="*/ 0 h 688"/>
                    <a:gd name="T34" fmla="*/ 2 w 2020"/>
                    <a:gd name="T35" fmla="*/ 1 h 688"/>
                    <a:gd name="T36" fmla="*/ 2 w 2020"/>
                    <a:gd name="T37" fmla="*/ 1 h 688"/>
                    <a:gd name="T38" fmla="*/ 1 w 2020"/>
                    <a:gd name="T39" fmla="*/ 1 h 688"/>
                    <a:gd name="T40" fmla="*/ 0 w 2020"/>
                    <a:gd name="T41" fmla="*/ 0 h 68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020" h="688">
                      <a:moveTo>
                        <a:pt x="96" y="464"/>
                      </a:moveTo>
                      <a:cubicBezTo>
                        <a:pt x="0" y="416"/>
                        <a:pt x="48" y="408"/>
                        <a:pt x="48" y="368"/>
                      </a:cubicBezTo>
                      <a:cubicBezTo>
                        <a:pt x="48" y="328"/>
                        <a:pt x="40" y="280"/>
                        <a:pt x="96" y="224"/>
                      </a:cubicBezTo>
                      <a:cubicBezTo>
                        <a:pt x="152" y="168"/>
                        <a:pt x="240" y="64"/>
                        <a:pt x="384" y="32"/>
                      </a:cubicBezTo>
                      <a:cubicBezTo>
                        <a:pt x="528" y="0"/>
                        <a:pt x="760" y="0"/>
                        <a:pt x="960" y="32"/>
                      </a:cubicBezTo>
                      <a:cubicBezTo>
                        <a:pt x="1160" y="64"/>
                        <a:pt x="1424" y="160"/>
                        <a:pt x="1584" y="224"/>
                      </a:cubicBezTo>
                      <a:cubicBezTo>
                        <a:pt x="1744" y="288"/>
                        <a:pt x="1850" y="363"/>
                        <a:pt x="1920" y="416"/>
                      </a:cubicBezTo>
                      <a:cubicBezTo>
                        <a:pt x="1990" y="469"/>
                        <a:pt x="2020" y="520"/>
                        <a:pt x="2004" y="544"/>
                      </a:cubicBezTo>
                      <a:cubicBezTo>
                        <a:pt x="1988" y="568"/>
                        <a:pt x="1910" y="573"/>
                        <a:pt x="1824" y="560"/>
                      </a:cubicBezTo>
                      <a:cubicBezTo>
                        <a:pt x="1738" y="547"/>
                        <a:pt x="1632" y="504"/>
                        <a:pt x="1488" y="464"/>
                      </a:cubicBezTo>
                      <a:cubicBezTo>
                        <a:pt x="1344" y="424"/>
                        <a:pt x="1128" y="344"/>
                        <a:pt x="960" y="320"/>
                      </a:cubicBezTo>
                      <a:cubicBezTo>
                        <a:pt x="792" y="296"/>
                        <a:pt x="584" y="312"/>
                        <a:pt x="480" y="320"/>
                      </a:cubicBezTo>
                      <a:cubicBezTo>
                        <a:pt x="376" y="328"/>
                        <a:pt x="360" y="352"/>
                        <a:pt x="336" y="368"/>
                      </a:cubicBezTo>
                      <a:cubicBezTo>
                        <a:pt x="312" y="384"/>
                        <a:pt x="304" y="416"/>
                        <a:pt x="336" y="416"/>
                      </a:cubicBezTo>
                      <a:cubicBezTo>
                        <a:pt x="368" y="416"/>
                        <a:pt x="424" y="376"/>
                        <a:pt x="528" y="368"/>
                      </a:cubicBezTo>
                      <a:cubicBezTo>
                        <a:pt x="632" y="360"/>
                        <a:pt x="784" y="336"/>
                        <a:pt x="960" y="368"/>
                      </a:cubicBezTo>
                      <a:cubicBezTo>
                        <a:pt x="1136" y="400"/>
                        <a:pt x="1472" y="520"/>
                        <a:pt x="1584" y="560"/>
                      </a:cubicBezTo>
                      <a:cubicBezTo>
                        <a:pt x="1696" y="600"/>
                        <a:pt x="1664" y="592"/>
                        <a:pt x="1632" y="608"/>
                      </a:cubicBezTo>
                      <a:cubicBezTo>
                        <a:pt x="1600" y="624"/>
                        <a:pt x="1560" y="648"/>
                        <a:pt x="1392" y="656"/>
                      </a:cubicBezTo>
                      <a:cubicBezTo>
                        <a:pt x="1224" y="664"/>
                        <a:pt x="840" y="688"/>
                        <a:pt x="624" y="656"/>
                      </a:cubicBezTo>
                      <a:cubicBezTo>
                        <a:pt x="408" y="624"/>
                        <a:pt x="192" y="512"/>
                        <a:pt x="96" y="464"/>
                      </a:cubicBezTo>
                      <a:close/>
                    </a:path>
                  </a:pathLst>
                </a:custGeom>
                <a:solidFill>
                  <a:schemeClr val="accent2">
                    <a:alpha val="50195"/>
                  </a:schemeClr>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grpSp>
          <p:grpSp>
            <p:nvGrpSpPr>
              <p:cNvPr id="43" name="Group 183"/>
              <p:cNvGrpSpPr>
                <a:grpSpLocks/>
              </p:cNvGrpSpPr>
              <p:nvPr/>
            </p:nvGrpSpPr>
            <p:grpSpPr bwMode="auto">
              <a:xfrm>
                <a:off x="151" y="-2"/>
                <a:ext cx="209" cy="4316"/>
                <a:chOff x="1834" y="-2"/>
                <a:chExt cx="209" cy="4316"/>
              </a:xfrm>
            </p:grpSpPr>
            <p:sp>
              <p:nvSpPr>
                <p:cNvPr id="44" name="Freeform 184"/>
                <p:cNvSpPr>
                  <a:spLocks/>
                </p:cNvSpPr>
                <p:nvPr/>
              </p:nvSpPr>
              <p:spPr bwMode="hidden">
                <a:xfrm>
                  <a:off x="1834" y="0"/>
                  <a:ext cx="209" cy="4314"/>
                </a:xfrm>
                <a:custGeom>
                  <a:avLst/>
                  <a:gdLst>
                    <a:gd name="T0" fmla="*/ 14 w 209"/>
                    <a:gd name="T1" fmla="*/ 4314 h 4314"/>
                    <a:gd name="T2" fmla="*/ 19 w 209"/>
                    <a:gd name="T3" fmla="*/ 3207 h 4314"/>
                    <a:gd name="T4" fmla="*/ 3 w 209"/>
                    <a:gd name="T5" fmla="*/ 2467 h 4314"/>
                    <a:gd name="T6" fmla="*/ 3 w 209"/>
                    <a:gd name="T7" fmla="*/ 2330 h 4314"/>
                    <a:gd name="T8" fmla="*/ 8 w 209"/>
                    <a:gd name="T9" fmla="*/ 2288 h 4314"/>
                    <a:gd name="T10" fmla="*/ 10 w 209"/>
                    <a:gd name="T11" fmla="*/ 2244 h 4314"/>
                    <a:gd name="T12" fmla="*/ 3 w 209"/>
                    <a:gd name="T13" fmla="*/ 2193 h 4314"/>
                    <a:gd name="T14" fmla="*/ 3 w 209"/>
                    <a:gd name="T15" fmla="*/ 2103 h 4314"/>
                    <a:gd name="T16" fmla="*/ 12 w 209"/>
                    <a:gd name="T17" fmla="*/ 1849 h 4314"/>
                    <a:gd name="T18" fmla="*/ 10 w 209"/>
                    <a:gd name="T19" fmla="*/ 1270 h 4314"/>
                    <a:gd name="T20" fmla="*/ 12 w 209"/>
                    <a:gd name="T21" fmla="*/ 0 h 4314"/>
                    <a:gd name="T22" fmla="*/ 34 w 209"/>
                    <a:gd name="T23" fmla="*/ 4 h 4314"/>
                    <a:gd name="T24" fmla="*/ 37 w 209"/>
                    <a:gd name="T25" fmla="*/ 1026 h 4314"/>
                    <a:gd name="T26" fmla="*/ 36 w 209"/>
                    <a:gd name="T27" fmla="*/ 1897 h 4314"/>
                    <a:gd name="T28" fmla="*/ 25 w 209"/>
                    <a:gd name="T29" fmla="*/ 2105 h 4314"/>
                    <a:gd name="T30" fmla="*/ 39 w 209"/>
                    <a:gd name="T31" fmla="*/ 2212 h 4314"/>
                    <a:gd name="T32" fmla="*/ 102 w 209"/>
                    <a:gd name="T33" fmla="*/ 2228 h 4314"/>
                    <a:gd name="T34" fmla="*/ 163 w 209"/>
                    <a:gd name="T35" fmla="*/ 2228 h 4314"/>
                    <a:gd name="T36" fmla="*/ 181 w 209"/>
                    <a:gd name="T37" fmla="*/ 2184 h 4314"/>
                    <a:gd name="T38" fmla="*/ 180 w 209"/>
                    <a:gd name="T39" fmla="*/ 2077 h 4314"/>
                    <a:gd name="T40" fmla="*/ 178 w 209"/>
                    <a:gd name="T41" fmla="*/ 1969 h 4314"/>
                    <a:gd name="T42" fmla="*/ 173 w 209"/>
                    <a:gd name="T43" fmla="*/ 1817 h 4314"/>
                    <a:gd name="T44" fmla="*/ 167 w 209"/>
                    <a:gd name="T45" fmla="*/ 3 h 4314"/>
                    <a:gd name="T46" fmla="*/ 202 w 209"/>
                    <a:gd name="T47" fmla="*/ 6 h 4314"/>
                    <a:gd name="T48" fmla="*/ 195 w 209"/>
                    <a:gd name="T49" fmla="*/ 701 h 4314"/>
                    <a:gd name="T50" fmla="*/ 198 w 209"/>
                    <a:gd name="T51" fmla="*/ 1841 h 4314"/>
                    <a:gd name="T52" fmla="*/ 209 w 209"/>
                    <a:gd name="T53" fmla="*/ 2148 h 4314"/>
                    <a:gd name="T54" fmla="*/ 198 w 209"/>
                    <a:gd name="T55" fmla="*/ 2264 h 4314"/>
                    <a:gd name="T56" fmla="*/ 206 w 209"/>
                    <a:gd name="T57" fmla="*/ 2330 h 4314"/>
                    <a:gd name="T58" fmla="*/ 206 w 209"/>
                    <a:gd name="T59" fmla="*/ 2512 h 4314"/>
                    <a:gd name="T60" fmla="*/ 193 w 209"/>
                    <a:gd name="T61" fmla="*/ 3287 h 4314"/>
                    <a:gd name="T62" fmla="*/ 197 w 209"/>
                    <a:gd name="T63" fmla="*/ 4314 h 4314"/>
                    <a:gd name="T64" fmla="*/ 176 w 209"/>
                    <a:gd name="T65" fmla="*/ 4313 h 4314"/>
                    <a:gd name="T66" fmla="*/ 175 w 209"/>
                    <a:gd name="T67" fmla="*/ 3786 h 4314"/>
                    <a:gd name="T68" fmla="*/ 171 w 209"/>
                    <a:gd name="T69" fmla="*/ 3391 h 4314"/>
                    <a:gd name="T70" fmla="*/ 178 w 209"/>
                    <a:gd name="T71" fmla="*/ 2720 h 4314"/>
                    <a:gd name="T72" fmla="*/ 185 w 209"/>
                    <a:gd name="T73" fmla="*/ 2356 h 4314"/>
                    <a:gd name="T74" fmla="*/ 170 w 209"/>
                    <a:gd name="T75" fmla="*/ 2288 h 4314"/>
                    <a:gd name="T76" fmla="*/ 103 w 209"/>
                    <a:gd name="T77" fmla="*/ 2308 h 4314"/>
                    <a:gd name="T78" fmla="*/ 41 w 209"/>
                    <a:gd name="T79" fmla="*/ 2296 h 4314"/>
                    <a:gd name="T80" fmla="*/ 23 w 209"/>
                    <a:gd name="T81" fmla="*/ 2467 h 4314"/>
                    <a:gd name="T82" fmla="*/ 37 w 209"/>
                    <a:gd name="T83" fmla="*/ 2955 h 4314"/>
                    <a:gd name="T84" fmla="*/ 39 w 209"/>
                    <a:gd name="T85" fmla="*/ 3730 h 4314"/>
                    <a:gd name="T86" fmla="*/ 37 w 209"/>
                    <a:gd name="T87" fmla="*/ 4313 h 4314"/>
                    <a:gd name="T88" fmla="*/ 14 w 209"/>
                    <a:gd name="T89" fmla="*/ 4314 h 431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09" h="4314">
                      <a:moveTo>
                        <a:pt x="14" y="4314"/>
                      </a:moveTo>
                      <a:cubicBezTo>
                        <a:pt x="11" y="4130"/>
                        <a:pt x="21" y="3515"/>
                        <a:pt x="19" y="3207"/>
                      </a:cubicBezTo>
                      <a:cubicBezTo>
                        <a:pt x="17" y="2899"/>
                        <a:pt x="5" y="2613"/>
                        <a:pt x="3" y="2467"/>
                      </a:cubicBezTo>
                      <a:cubicBezTo>
                        <a:pt x="0" y="2321"/>
                        <a:pt x="2" y="2360"/>
                        <a:pt x="3" y="2330"/>
                      </a:cubicBezTo>
                      <a:cubicBezTo>
                        <a:pt x="3" y="2300"/>
                        <a:pt x="7" y="2302"/>
                        <a:pt x="8" y="2288"/>
                      </a:cubicBezTo>
                      <a:cubicBezTo>
                        <a:pt x="10" y="2274"/>
                        <a:pt x="11" y="2260"/>
                        <a:pt x="10" y="2244"/>
                      </a:cubicBezTo>
                      <a:cubicBezTo>
                        <a:pt x="9" y="2228"/>
                        <a:pt x="4" y="2217"/>
                        <a:pt x="3" y="2193"/>
                      </a:cubicBezTo>
                      <a:cubicBezTo>
                        <a:pt x="1" y="2169"/>
                        <a:pt x="1" y="2159"/>
                        <a:pt x="3" y="2103"/>
                      </a:cubicBezTo>
                      <a:cubicBezTo>
                        <a:pt x="4" y="2046"/>
                        <a:pt x="11" y="1988"/>
                        <a:pt x="12" y="1849"/>
                      </a:cubicBezTo>
                      <a:cubicBezTo>
                        <a:pt x="13" y="1710"/>
                        <a:pt x="10" y="1578"/>
                        <a:pt x="10" y="1270"/>
                      </a:cubicBezTo>
                      <a:cubicBezTo>
                        <a:pt x="10" y="961"/>
                        <a:pt x="8" y="211"/>
                        <a:pt x="12" y="0"/>
                      </a:cubicBezTo>
                      <a:lnTo>
                        <a:pt x="34" y="4"/>
                      </a:lnTo>
                      <a:cubicBezTo>
                        <a:pt x="38" y="175"/>
                        <a:pt x="37" y="711"/>
                        <a:pt x="37" y="1026"/>
                      </a:cubicBezTo>
                      <a:cubicBezTo>
                        <a:pt x="38" y="1342"/>
                        <a:pt x="38" y="1717"/>
                        <a:pt x="36" y="1897"/>
                      </a:cubicBezTo>
                      <a:cubicBezTo>
                        <a:pt x="39" y="1973"/>
                        <a:pt x="29" y="2051"/>
                        <a:pt x="25" y="2105"/>
                      </a:cubicBezTo>
                      <a:cubicBezTo>
                        <a:pt x="22" y="2164"/>
                        <a:pt x="20" y="2202"/>
                        <a:pt x="39" y="2212"/>
                      </a:cubicBezTo>
                      <a:cubicBezTo>
                        <a:pt x="57" y="2226"/>
                        <a:pt x="81" y="2231"/>
                        <a:pt x="102" y="2228"/>
                      </a:cubicBezTo>
                      <a:cubicBezTo>
                        <a:pt x="123" y="2231"/>
                        <a:pt x="150" y="2235"/>
                        <a:pt x="163" y="2228"/>
                      </a:cubicBezTo>
                      <a:cubicBezTo>
                        <a:pt x="176" y="2221"/>
                        <a:pt x="178" y="2209"/>
                        <a:pt x="181" y="2184"/>
                      </a:cubicBezTo>
                      <a:cubicBezTo>
                        <a:pt x="184" y="2159"/>
                        <a:pt x="180" y="2113"/>
                        <a:pt x="180" y="2077"/>
                      </a:cubicBezTo>
                      <a:cubicBezTo>
                        <a:pt x="179" y="2041"/>
                        <a:pt x="179" y="2012"/>
                        <a:pt x="178" y="1969"/>
                      </a:cubicBezTo>
                      <a:cubicBezTo>
                        <a:pt x="174" y="1922"/>
                        <a:pt x="175" y="2145"/>
                        <a:pt x="173" y="1817"/>
                      </a:cubicBezTo>
                      <a:cubicBezTo>
                        <a:pt x="171" y="1490"/>
                        <a:pt x="163" y="305"/>
                        <a:pt x="167" y="3"/>
                      </a:cubicBezTo>
                      <a:lnTo>
                        <a:pt x="202" y="6"/>
                      </a:lnTo>
                      <a:cubicBezTo>
                        <a:pt x="206" y="122"/>
                        <a:pt x="195" y="395"/>
                        <a:pt x="195" y="701"/>
                      </a:cubicBezTo>
                      <a:cubicBezTo>
                        <a:pt x="194" y="1006"/>
                        <a:pt x="196" y="1600"/>
                        <a:pt x="198" y="1841"/>
                      </a:cubicBezTo>
                      <a:cubicBezTo>
                        <a:pt x="197" y="1985"/>
                        <a:pt x="209" y="2095"/>
                        <a:pt x="209" y="2148"/>
                      </a:cubicBezTo>
                      <a:cubicBezTo>
                        <a:pt x="209" y="2201"/>
                        <a:pt x="203" y="2212"/>
                        <a:pt x="198" y="2264"/>
                      </a:cubicBezTo>
                      <a:cubicBezTo>
                        <a:pt x="208" y="2285"/>
                        <a:pt x="205" y="2289"/>
                        <a:pt x="206" y="2330"/>
                      </a:cubicBezTo>
                      <a:cubicBezTo>
                        <a:pt x="208" y="2371"/>
                        <a:pt x="209" y="2352"/>
                        <a:pt x="206" y="2512"/>
                      </a:cubicBezTo>
                      <a:cubicBezTo>
                        <a:pt x="204" y="2672"/>
                        <a:pt x="194" y="2987"/>
                        <a:pt x="193" y="3287"/>
                      </a:cubicBezTo>
                      <a:cubicBezTo>
                        <a:pt x="192" y="3587"/>
                        <a:pt x="200" y="4143"/>
                        <a:pt x="197" y="4314"/>
                      </a:cubicBezTo>
                      <a:lnTo>
                        <a:pt x="176" y="4313"/>
                      </a:lnTo>
                      <a:cubicBezTo>
                        <a:pt x="172" y="4225"/>
                        <a:pt x="176" y="3940"/>
                        <a:pt x="175" y="3786"/>
                      </a:cubicBezTo>
                      <a:cubicBezTo>
                        <a:pt x="174" y="3632"/>
                        <a:pt x="171" y="3568"/>
                        <a:pt x="171" y="3391"/>
                      </a:cubicBezTo>
                      <a:cubicBezTo>
                        <a:pt x="172" y="3213"/>
                        <a:pt x="176" y="2892"/>
                        <a:pt x="178" y="2720"/>
                      </a:cubicBezTo>
                      <a:cubicBezTo>
                        <a:pt x="180" y="2547"/>
                        <a:pt x="186" y="2428"/>
                        <a:pt x="185" y="2356"/>
                      </a:cubicBezTo>
                      <a:cubicBezTo>
                        <a:pt x="183" y="2332"/>
                        <a:pt x="187" y="2295"/>
                        <a:pt x="170" y="2288"/>
                      </a:cubicBezTo>
                      <a:cubicBezTo>
                        <a:pt x="158" y="2275"/>
                        <a:pt x="125" y="2307"/>
                        <a:pt x="103" y="2308"/>
                      </a:cubicBezTo>
                      <a:cubicBezTo>
                        <a:pt x="82" y="2309"/>
                        <a:pt x="54" y="2270"/>
                        <a:pt x="41" y="2296"/>
                      </a:cubicBezTo>
                      <a:cubicBezTo>
                        <a:pt x="27" y="2322"/>
                        <a:pt x="23" y="2357"/>
                        <a:pt x="23" y="2467"/>
                      </a:cubicBezTo>
                      <a:cubicBezTo>
                        <a:pt x="22" y="2577"/>
                        <a:pt x="35" y="2745"/>
                        <a:pt x="37" y="2955"/>
                      </a:cubicBezTo>
                      <a:cubicBezTo>
                        <a:pt x="40" y="3166"/>
                        <a:pt x="39" y="3503"/>
                        <a:pt x="39" y="3730"/>
                      </a:cubicBezTo>
                      <a:cubicBezTo>
                        <a:pt x="39" y="3957"/>
                        <a:pt x="41" y="4216"/>
                        <a:pt x="37" y="4313"/>
                      </a:cubicBezTo>
                      <a:lnTo>
                        <a:pt x="14" y="4314"/>
                      </a:lnTo>
                      <a:close/>
                    </a:path>
                  </a:pathLst>
                </a:custGeom>
                <a:solidFill>
                  <a:schemeClr val="accent2">
                    <a:alpha val="50195"/>
                  </a:schemeClr>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sp>
              <p:nvSpPr>
                <p:cNvPr id="45" name="Freeform 185"/>
                <p:cNvSpPr>
                  <a:spLocks/>
                </p:cNvSpPr>
                <p:nvPr/>
              </p:nvSpPr>
              <p:spPr bwMode="hidden">
                <a:xfrm flipV="1">
                  <a:off x="1943" y="-2"/>
                  <a:ext cx="47" cy="2199"/>
                </a:xfrm>
                <a:custGeom>
                  <a:avLst/>
                  <a:gdLst>
                    <a:gd name="T0" fmla="*/ 0 w 110"/>
                    <a:gd name="T1" fmla="*/ 633 h 2131"/>
                    <a:gd name="T2" fmla="*/ 0 w 110"/>
                    <a:gd name="T3" fmla="*/ 288 h 2131"/>
                    <a:gd name="T4" fmla="*/ 0 w 110"/>
                    <a:gd name="T5" fmla="*/ 108 h 2131"/>
                    <a:gd name="T6" fmla="*/ 0 w 110"/>
                    <a:gd name="T7" fmla="*/ 38 h 2131"/>
                    <a:gd name="T8" fmla="*/ 0 w 110"/>
                    <a:gd name="T9" fmla="*/ 5 h 2131"/>
                    <a:gd name="T10" fmla="*/ 0 w 110"/>
                    <a:gd name="T11" fmla="*/ 5 h 2131"/>
                    <a:gd name="T12" fmla="*/ 0 w 110"/>
                    <a:gd name="T13" fmla="*/ 42 h 2131"/>
                    <a:gd name="T14" fmla="*/ 0 w 110"/>
                    <a:gd name="T15" fmla="*/ 175 h 2131"/>
                    <a:gd name="T16" fmla="*/ 0 w 110"/>
                    <a:gd name="T17" fmla="*/ 490 h 2131"/>
                    <a:gd name="T18" fmla="*/ 0 w 110"/>
                    <a:gd name="T19" fmla="*/ 1132 h 2131"/>
                    <a:gd name="T20" fmla="*/ 0 w 110"/>
                    <a:gd name="T21" fmla="*/ 2139 h 2131"/>
                    <a:gd name="T22" fmla="*/ 0 w 110"/>
                    <a:gd name="T23" fmla="*/ 2712 h 2131"/>
                    <a:gd name="T24" fmla="*/ 0 w 110"/>
                    <a:gd name="T25" fmla="*/ 2824 h 2131"/>
                    <a:gd name="T26" fmla="*/ 0 w 110"/>
                    <a:gd name="T27" fmla="*/ 2824 h 2131"/>
                    <a:gd name="T28" fmla="*/ 0 w 110"/>
                    <a:gd name="T29" fmla="*/ 1965 h 2131"/>
                    <a:gd name="T30" fmla="*/ 0 w 110"/>
                    <a:gd name="T31" fmla="*/ 633 h 213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10" h="2131">
                      <a:moveTo>
                        <a:pt x="27" y="477"/>
                      </a:moveTo>
                      <a:cubicBezTo>
                        <a:pt x="24" y="266"/>
                        <a:pt x="26" y="283"/>
                        <a:pt x="23" y="217"/>
                      </a:cubicBezTo>
                      <a:cubicBezTo>
                        <a:pt x="20" y="151"/>
                        <a:pt x="14" y="112"/>
                        <a:pt x="11" y="81"/>
                      </a:cubicBezTo>
                      <a:cubicBezTo>
                        <a:pt x="8" y="50"/>
                        <a:pt x="0" y="42"/>
                        <a:pt x="3" y="29"/>
                      </a:cubicBezTo>
                      <a:cubicBezTo>
                        <a:pt x="6" y="16"/>
                        <a:pt x="18" y="9"/>
                        <a:pt x="31" y="5"/>
                      </a:cubicBezTo>
                      <a:cubicBezTo>
                        <a:pt x="44" y="1"/>
                        <a:pt x="71" y="0"/>
                        <a:pt x="83" y="5"/>
                      </a:cubicBezTo>
                      <a:cubicBezTo>
                        <a:pt x="95" y="10"/>
                        <a:pt x="99" y="12"/>
                        <a:pt x="103" y="33"/>
                      </a:cubicBezTo>
                      <a:cubicBezTo>
                        <a:pt x="107" y="54"/>
                        <a:pt x="110" y="77"/>
                        <a:pt x="107" y="133"/>
                      </a:cubicBezTo>
                      <a:cubicBezTo>
                        <a:pt x="104" y="189"/>
                        <a:pt x="90" y="249"/>
                        <a:pt x="87" y="369"/>
                      </a:cubicBezTo>
                      <a:cubicBezTo>
                        <a:pt x="84" y="489"/>
                        <a:pt x="88" y="646"/>
                        <a:pt x="87" y="853"/>
                      </a:cubicBezTo>
                      <a:cubicBezTo>
                        <a:pt x="86" y="1060"/>
                        <a:pt x="79" y="1414"/>
                        <a:pt x="79" y="1613"/>
                      </a:cubicBezTo>
                      <a:cubicBezTo>
                        <a:pt x="79" y="1812"/>
                        <a:pt x="87" y="1959"/>
                        <a:pt x="87" y="2045"/>
                      </a:cubicBezTo>
                      <a:cubicBezTo>
                        <a:pt x="87" y="2131"/>
                        <a:pt x="87" y="2115"/>
                        <a:pt x="79" y="2129"/>
                      </a:cubicBezTo>
                      <a:lnTo>
                        <a:pt x="39" y="2129"/>
                      </a:lnTo>
                      <a:cubicBezTo>
                        <a:pt x="32" y="2021"/>
                        <a:pt x="42" y="1757"/>
                        <a:pt x="39" y="1481"/>
                      </a:cubicBezTo>
                      <a:cubicBezTo>
                        <a:pt x="36" y="1205"/>
                        <a:pt x="30" y="688"/>
                        <a:pt x="27" y="477"/>
                      </a:cubicBezTo>
                      <a:close/>
                    </a:path>
                  </a:pathLst>
                </a:custGeom>
                <a:solidFill>
                  <a:schemeClr val="accent2">
                    <a:alpha val="50195"/>
                  </a:schemeClr>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grpSp>
        </p:grpSp>
        <p:sp>
          <p:nvSpPr>
            <p:cNvPr id="6" name="Rectangle 186"/>
            <p:cNvSpPr>
              <a:spLocks noChangeArrowheads="1"/>
            </p:cNvSpPr>
            <p:nvPr userDrawn="1"/>
          </p:nvSpPr>
          <p:spPr bwMode="gray">
            <a:xfrm>
              <a:off x="740" y="2161"/>
              <a:ext cx="5016" cy="49"/>
            </a:xfrm>
            <a:prstGeom prst="rect">
              <a:avLst/>
            </a:prstGeom>
            <a:solidFill>
              <a:schemeClr val="bg2"/>
            </a:solidFill>
            <a:ln>
              <a:noFill/>
            </a:ln>
            <a:extLst/>
          </p:spPr>
          <p:txBody>
            <a:bodyPr wrap="none" anchor="ctr"/>
            <a:lstStyle>
              <a:lvl1pPr>
                <a:defRPr>
                  <a:solidFill>
                    <a:schemeClr val="tx1"/>
                  </a:solidFill>
                  <a:latin typeface="Palatino Linotype" panose="02040502050505030304" pitchFamily="18" charset="0"/>
                  <a:cs typeface="B Mitra" panose="00000400000000000000" pitchFamily="2" charset="-78"/>
                </a:defRPr>
              </a:lvl1pPr>
              <a:lvl2pPr marL="742950" indent="-285750">
                <a:defRPr>
                  <a:solidFill>
                    <a:schemeClr val="tx1"/>
                  </a:solidFill>
                  <a:latin typeface="Palatino Linotype" panose="02040502050505030304" pitchFamily="18" charset="0"/>
                  <a:cs typeface="B Mitra" panose="00000400000000000000" pitchFamily="2" charset="-78"/>
                </a:defRPr>
              </a:lvl2pPr>
              <a:lvl3pPr marL="1143000" indent="-228600">
                <a:defRPr>
                  <a:solidFill>
                    <a:schemeClr val="tx1"/>
                  </a:solidFill>
                  <a:latin typeface="Palatino Linotype" panose="02040502050505030304" pitchFamily="18" charset="0"/>
                  <a:cs typeface="B Mitra" panose="00000400000000000000" pitchFamily="2" charset="-78"/>
                </a:defRPr>
              </a:lvl3pPr>
              <a:lvl4pPr marL="1600200" indent="-228600">
                <a:defRPr>
                  <a:solidFill>
                    <a:schemeClr val="tx1"/>
                  </a:solidFill>
                  <a:latin typeface="Palatino Linotype" panose="02040502050505030304" pitchFamily="18" charset="0"/>
                  <a:cs typeface="B Mitra" panose="00000400000000000000" pitchFamily="2" charset="-78"/>
                </a:defRPr>
              </a:lvl4pPr>
              <a:lvl5pPr marL="2057400" indent="-228600">
                <a:defRPr>
                  <a:solidFill>
                    <a:schemeClr val="tx1"/>
                  </a:solidFill>
                  <a:latin typeface="Palatino Linotype" panose="02040502050505030304" pitchFamily="18" charset="0"/>
                  <a:cs typeface="B Mitra" panose="00000400000000000000" pitchFamily="2" charset="-78"/>
                </a:defRPr>
              </a:lvl5pPr>
              <a:lvl6pPr marL="2514600" indent="-228600" eaLnBrk="0" fontAlgn="base" hangingPunct="0">
                <a:spcBef>
                  <a:spcPct val="0"/>
                </a:spcBef>
                <a:spcAft>
                  <a:spcPct val="0"/>
                </a:spcAft>
                <a:defRPr>
                  <a:solidFill>
                    <a:schemeClr val="tx1"/>
                  </a:solidFill>
                  <a:latin typeface="Palatino Linotype" panose="02040502050505030304" pitchFamily="18" charset="0"/>
                  <a:cs typeface="B Mitra" panose="00000400000000000000" pitchFamily="2" charset="-78"/>
                </a:defRPr>
              </a:lvl6pPr>
              <a:lvl7pPr marL="2971800" indent="-228600" eaLnBrk="0" fontAlgn="base" hangingPunct="0">
                <a:spcBef>
                  <a:spcPct val="0"/>
                </a:spcBef>
                <a:spcAft>
                  <a:spcPct val="0"/>
                </a:spcAft>
                <a:defRPr>
                  <a:solidFill>
                    <a:schemeClr val="tx1"/>
                  </a:solidFill>
                  <a:latin typeface="Palatino Linotype" panose="02040502050505030304" pitchFamily="18" charset="0"/>
                  <a:cs typeface="B Mitra" panose="00000400000000000000" pitchFamily="2" charset="-78"/>
                </a:defRPr>
              </a:lvl7pPr>
              <a:lvl8pPr marL="3429000" indent="-228600" eaLnBrk="0" fontAlgn="base" hangingPunct="0">
                <a:spcBef>
                  <a:spcPct val="0"/>
                </a:spcBef>
                <a:spcAft>
                  <a:spcPct val="0"/>
                </a:spcAft>
                <a:defRPr>
                  <a:solidFill>
                    <a:schemeClr val="tx1"/>
                  </a:solidFill>
                  <a:latin typeface="Palatino Linotype" panose="02040502050505030304" pitchFamily="18" charset="0"/>
                  <a:cs typeface="B Mitra" panose="00000400000000000000" pitchFamily="2" charset="-78"/>
                </a:defRPr>
              </a:lvl8pPr>
              <a:lvl9pPr marL="3886200" indent="-228600" eaLnBrk="0" fontAlgn="base" hangingPunct="0">
                <a:spcBef>
                  <a:spcPct val="0"/>
                </a:spcBef>
                <a:spcAft>
                  <a:spcPct val="0"/>
                </a:spcAft>
                <a:defRPr>
                  <a:solidFill>
                    <a:schemeClr val="tx1"/>
                  </a:solidFill>
                  <a:latin typeface="Palatino Linotype" panose="02040502050505030304" pitchFamily="18" charset="0"/>
                  <a:cs typeface="B Mitra" panose="00000400000000000000" pitchFamily="2" charset="-78"/>
                </a:defRPr>
              </a:lvl9pPr>
            </a:lstStyle>
            <a:p>
              <a:pPr fontAlgn="base">
                <a:spcBef>
                  <a:spcPct val="0"/>
                </a:spcBef>
                <a:spcAft>
                  <a:spcPct val="0"/>
                </a:spcAft>
                <a:defRPr/>
              </a:pPr>
              <a:endParaRPr lang="fa-IR" altLang="en-US" smtClean="0">
                <a:solidFill>
                  <a:srgbClr val="333333"/>
                </a:solidFill>
              </a:endParaRPr>
            </a:p>
          </p:txBody>
        </p:sp>
      </p:grpSp>
      <p:sp>
        <p:nvSpPr>
          <p:cNvPr id="3074" name="Rectangle 2"/>
          <p:cNvSpPr>
            <a:spLocks noGrp="1" noChangeArrowheads="1"/>
          </p:cNvSpPr>
          <p:nvPr>
            <p:ph type="ctrTitle"/>
          </p:nvPr>
        </p:nvSpPr>
        <p:spPr>
          <a:xfrm>
            <a:off x="914400" y="2130450"/>
            <a:ext cx="10363200" cy="1470025"/>
          </a:xfrm>
        </p:spPr>
        <p:txBody>
          <a:bodyPr/>
          <a:lstStyle>
            <a:lvl1pPr>
              <a:defRPr/>
            </a:lvl1pPr>
          </a:lstStyle>
          <a:p>
            <a:r>
              <a:rPr lang="en-US"/>
              <a:t>Click to edit Master title style</a:t>
            </a:r>
          </a:p>
        </p:txBody>
      </p:sp>
      <p:sp>
        <p:nvSpPr>
          <p:cNvPr id="3075" name="Rectangle 3"/>
          <p:cNvSpPr>
            <a:spLocks noGrp="1" noChangeArrowheads="1"/>
          </p:cNvSpPr>
          <p:nvPr>
            <p:ph type="subTitle" idx="1"/>
          </p:nvPr>
        </p:nvSpPr>
        <p:spPr>
          <a:xfrm>
            <a:off x="1828800" y="3886200"/>
            <a:ext cx="8534400" cy="1752600"/>
          </a:xfrm>
        </p:spPr>
        <p:txBody>
          <a:bodyPr/>
          <a:lstStyle>
            <a:lvl1pPr marL="0" indent="0" algn="ctr">
              <a:buFontTx/>
              <a:buNone/>
              <a:defRPr/>
            </a:lvl1pPr>
          </a:lstStyle>
          <a:p>
            <a:r>
              <a:rPr lang="en-US"/>
              <a:t>Click to edit Master subtitle style</a:t>
            </a:r>
          </a:p>
        </p:txBody>
      </p:sp>
      <p:sp>
        <p:nvSpPr>
          <p:cNvPr id="94" name="Rectangle 4"/>
          <p:cNvSpPr>
            <a:spLocks noGrp="1" noChangeArrowheads="1"/>
          </p:cNvSpPr>
          <p:nvPr>
            <p:ph type="dt" sz="half" idx="10"/>
          </p:nvPr>
        </p:nvSpPr>
        <p:spPr/>
        <p:txBody>
          <a:bodyPr/>
          <a:lstStyle>
            <a:lvl1pPr>
              <a:defRPr/>
            </a:lvl1pPr>
          </a:lstStyle>
          <a:p>
            <a:pPr>
              <a:defRPr/>
            </a:pPr>
            <a:endParaRPr lang="en-US">
              <a:solidFill>
                <a:srgbClr val="333333"/>
              </a:solidFill>
            </a:endParaRPr>
          </a:p>
        </p:txBody>
      </p:sp>
      <p:sp>
        <p:nvSpPr>
          <p:cNvPr id="95" name="Rectangle 5"/>
          <p:cNvSpPr>
            <a:spLocks noGrp="1" noChangeArrowheads="1"/>
          </p:cNvSpPr>
          <p:nvPr>
            <p:ph type="ftr" sz="quarter" idx="11"/>
          </p:nvPr>
        </p:nvSpPr>
        <p:spPr/>
        <p:txBody>
          <a:bodyPr/>
          <a:lstStyle>
            <a:lvl1pPr>
              <a:defRPr/>
            </a:lvl1pPr>
          </a:lstStyle>
          <a:p>
            <a:pPr>
              <a:defRPr/>
            </a:pPr>
            <a:endParaRPr lang="en-US">
              <a:solidFill>
                <a:srgbClr val="333333"/>
              </a:solidFill>
            </a:endParaRPr>
          </a:p>
        </p:txBody>
      </p:sp>
      <p:sp>
        <p:nvSpPr>
          <p:cNvPr id="96" name="Rectangle 6"/>
          <p:cNvSpPr>
            <a:spLocks noGrp="1" noChangeArrowheads="1"/>
          </p:cNvSpPr>
          <p:nvPr>
            <p:ph type="sldNum" sz="quarter" idx="12"/>
          </p:nvPr>
        </p:nvSpPr>
        <p:spPr/>
        <p:txBody>
          <a:bodyPr/>
          <a:lstStyle>
            <a:lvl1pPr>
              <a:defRPr/>
            </a:lvl1pPr>
          </a:lstStyle>
          <a:p>
            <a:fld id="{44D7AD81-BAC3-4649-9F53-6BECCAFFDAB1}" type="slidenum">
              <a:rPr lang="ar-SA" altLang="en-US">
                <a:solidFill>
                  <a:srgbClr val="333333"/>
                </a:solidFill>
              </a:rPr>
              <a:pPr/>
              <a:t>‹#›</a:t>
            </a:fld>
            <a:endParaRPr lang="en-US" altLang="en-US">
              <a:solidFill>
                <a:srgbClr val="333333"/>
              </a:solidFill>
            </a:endParaRPr>
          </a:p>
        </p:txBody>
      </p:sp>
    </p:spTree>
    <p:extLst>
      <p:ext uri="{BB962C8B-B14F-4D97-AF65-F5344CB8AC3E}">
        <p14:creationId xmlns:p14="http://schemas.microsoft.com/office/powerpoint/2010/main" val="3258680934"/>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333333"/>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333333"/>
              </a:solidFill>
            </a:endParaRPr>
          </a:p>
        </p:txBody>
      </p:sp>
      <p:sp>
        <p:nvSpPr>
          <p:cNvPr id="6" name="Rectangle 6"/>
          <p:cNvSpPr>
            <a:spLocks noGrp="1" noChangeArrowheads="1"/>
          </p:cNvSpPr>
          <p:nvPr>
            <p:ph type="sldNum" sz="quarter" idx="12"/>
          </p:nvPr>
        </p:nvSpPr>
        <p:spPr>
          <a:ln/>
        </p:spPr>
        <p:txBody>
          <a:bodyPr/>
          <a:lstStyle>
            <a:lvl1pPr>
              <a:defRPr/>
            </a:lvl1pPr>
          </a:lstStyle>
          <a:p>
            <a:fld id="{4325AD2E-8C04-478B-B36F-EE384EECF557}" type="slidenum">
              <a:rPr lang="ar-SA" altLang="en-US">
                <a:solidFill>
                  <a:srgbClr val="333333"/>
                </a:solidFill>
              </a:rPr>
              <a:pPr/>
              <a:t>‹#›</a:t>
            </a:fld>
            <a:endParaRPr lang="en-US" altLang="en-US">
              <a:solidFill>
                <a:srgbClr val="333333"/>
              </a:solidFill>
            </a:endParaRPr>
          </a:p>
        </p:txBody>
      </p:sp>
    </p:spTree>
    <p:extLst>
      <p:ext uri="{BB962C8B-B14F-4D97-AF65-F5344CB8AC3E}">
        <p14:creationId xmlns:p14="http://schemas.microsoft.com/office/powerpoint/2010/main" val="1973732300"/>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25"/>
            <a:ext cx="10363200" cy="1362075"/>
          </a:xfrm>
        </p:spPr>
        <p:txBody>
          <a:bodyPr anchor="t"/>
          <a:lstStyle>
            <a:lvl1pPr algn="r">
              <a:defRPr sz="4000" b="1" cap="all"/>
            </a:lvl1pPr>
          </a:lstStyle>
          <a:p>
            <a:r>
              <a:rPr lang="en-US" smtClean="0"/>
              <a:t>Click to edit Master title style</a:t>
            </a:r>
            <a:endParaRPr lang="fa-I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333333"/>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333333"/>
              </a:solidFill>
            </a:endParaRPr>
          </a:p>
        </p:txBody>
      </p:sp>
      <p:sp>
        <p:nvSpPr>
          <p:cNvPr id="6" name="Rectangle 6"/>
          <p:cNvSpPr>
            <a:spLocks noGrp="1" noChangeArrowheads="1"/>
          </p:cNvSpPr>
          <p:nvPr>
            <p:ph type="sldNum" sz="quarter" idx="12"/>
          </p:nvPr>
        </p:nvSpPr>
        <p:spPr>
          <a:ln/>
        </p:spPr>
        <p:txBody>
          <a:bodyPr/>
          <a:lstStyle>
            <a:lvl1pPr>
              <a:defRPr/>
            </a:lvl1pPr>
          </a:lstStyle>
          <a:p>
            <a:fld id="{FA681962-3E8E-4211-9B8F-6F585DA20282}" type="slidenum">
              <a:rPr lang="ar-SA" altLang="en-US">
                <a:solidFill>
                  <a:srgbClr val="333333"/>
                </a:solidFill>
              </a:rPr>
              <a:pPr/>
              <a:t>‹#›</a:t>
            </a:fld>
            <a:endParaRPr lang="en-US" altLang="en-US">
              <a:solidFill>
                <a:srgbClr val="333333"/>
              </a:solidFill>
            </a:endParaRPr>
          </a:p>
        </p:txBody>
      </p:sp>
    </p:spTree>
    <p:extLst>
      <p:ext uri="{BB962C8B-B14F-4D97-AF65-F5344CB8AC3E}">
        <p14:creationId xmlns:p14="http://schemas.microsoft.com/office/powerpoint/2010/main" val="2262990597"/>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sz="half" idx="1"/>
          </p:nvPr>
        </p:nvSpPr>
        <p:spPr>
          <a:xfrm>
            <a:off x="609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Content Placeholder 3"/>
          <p:cNvSpPr>
            <a:spLocks noGrp="1"/>
          </p:cNvSpPr>
          <p:nvPr>
            <p:ph sz="half" idx="2"/>
          </p:nvPr>
        </p:nvSpPr>
        <p:spPr>
          <a:xfrm>
            <a:off x="6197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333333"/>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333333"/>
              </a:solidFill>
            </a:endParaRPr>
          </a:p>
        </p:txBody>
      </p:sp>
      <p:sp>
        <p:nvSpPr>
          <p:cNvPr id="7" name="Rectangle 6"/>
          <p:cNvSpPr>
            <a:spLocks noGrp="1" noChangeArrowheads="1"/>
          </p:cNvSpPr>
          <p:nvPr>
            <p:ph type="sldNum" sz="quarter" idx="12"/>
          </p:nvPr>
        </p:nvSpPr>
        <p:spPr>
          <a:ln/>
        </p:spPr>
        <p:txBody>
          <a:bodyPr/>
          <a:lstStyle>
            <a:lvl1pPr>
              <a:defRPr/>
            </a:lvl1pPr>
          </a:lstStyle>
          <a:p>
            <a:fld id="{D985E87F-7A44-4503-BECB-80C142BC891C}" type="slidenum">
              <a:rPr lang="ar-SA" altLang="en-US">
                <a:solidFill>
                  <a:srgbClr val="333333"/>
                </a:solidFill>
              </a:rPr>
              <a:pPr/>
              <a:t>‹#›</a:t>
            </a:fld>
            <a:endParaRPr lang="en-US" altLang="en-US">
              <a:solidFill>
                <a:srgbClr val="333333"/>
              </a:solidFill>
            </a:endParaRPr>
          </a:p>
        </p:txBody>
      </p:sp>
    </p:spTree>
    <p:extLst>
      <p:ext uri="{BB962C8B-B14F-4D97-AF65-F5344CB8AC3E}">
        <p14:creationId xmlns:p14="http://schemas.microsoft.com/office/powerpoint/2010/main" val="302310417"/>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fa-I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Text Placeholder 4"/>
          <p:cNvSpPr>
            <a:spLocks noGrp="1"/>
          </p:cNvSpPr>
          <p:nvPr>
            <p:ph type="body" sz="quarter" idx="3"/>
          </p:nvPr>
        </p:nvSpPr>
        <p:spPr>
          <a:xfrm>
            <a:off x="6193384"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84"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333333"/>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333333"/>
              </a:solidFill>
            </a:endParaRPr>
          </a:p>
        </p:txBody>
      </p:sp>
      <p:sp>
        <p:nvSpPr>
          <p:cNvPr id="9" name="Rectangle 6"/>
          <p:cNvSpPr>
            <a:spLocks noGrp="1" noChangeArrowheads="1"/>
          </p:cNvSpPr>
          <p:nvPr>
            <p:ph type="sldNum" sz="quarter" idx="12"/>
          </p:nvPr>
        </p:nvSpPr>
        <p:spPr>
          <a:ln/>
        </p:spPr>
        <p:txBody>
          <a:bodyPr/>
          <a:lstStyle>
            <a:lvl1pPr>
              <a:defRPr/>
            </a:lvl1pPr>
          </a:lstStyle>
          <a:p>
            <a:fld id="{D86954BE-5B01-4155-A150-69A20D719BC9}" type="slidenum">
              <a:rPr lang="ar-SA" altLang="en-US">
                <a:solidFill>
                  <a:srgbClr val="333333"/>
                </a:solidFill>
              </a:rPr>
              <a:pPr/>
              <a:t>‹#›</a:t>
            </a:fld>
            <a:endParaRPr lang="en-US" altLang="en-US">
              <a:solidFill>
                <a:srgbClr val="333333"/>
              </a:solidFill>
            </a:endParaRPr>
          </a:p>
        </p:txBody>
      </p:sp>
    </p:spTree>
    <p:extLst>
      <p:ext uri="{BB962C8B-B14F-4D97-AF65-F5344CB8AC3E}">
        <p14:creationId xmlns:p14="http://schemas.microsoft.com/office/powerpoint/2010/main" val="2305021094"/>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333333"/>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333333"/>
              </a:solidFill>
            </a:endParaRPr>
          </a:p>
        </p:txBody>
      </p:sp>
      <p:sp>
        <p:nvSpPr>
          <p:cNvPr id="5" name="Rectangle 6"/>
          <p:cNvSpPr>
            <a:spLocks noGrp="1" noChangeArrowheads="1"/>
          </p:cNvSpPr>
          <p:nvPr>
            <p:ph type="sldNum" sz="quarter" idx="12"/>
          </p:nvPr>
        </p:nvSpPr>
        <p:spPr>
          <a:ln/>
        </p:spPr>
        <p:txBody>
          <a:bodyPr/>
          <a:lstStyle>
            <a:lvl1pPr>
              <a:defRPr/>
            </a:lvl1pPr>
          </a:lstStyle>
          <a:p>
            <a:fld id="{C19B20FD-CCCA-45FB-9A9A-81946C90B549}" type="slidenum">
              <a:rPr lang="ar-SA" altLang="en-US">
                <a:solidFill>
                  <a:srgbClr val="333333"/>
                </a:solidFill>
              </a:rPr>
              <a:pPr/>
              <a:t>‹#›</a:t>
            </a:fld>
            <a:endParaRPr lang="en-US" altLang="en-US">
              <a:solidFill>
                <a:srgbClr val="333333"/>
              </a:solidFill>
            </a:endParaRPr>
          </a:p>
        </p:txBody>
      </p:sp>
    </p:spTree>
    <p:extLst>
      <p:ext uri="{BB962C8B-B14F-4D97-AF65-F5344CB8AC3E}">
        <p14:creationId xmlns:p14="http://schemas.microsoft.com/office/powerpoint/2010/main" val="2053709984"/>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333333"/>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333333"/>
              </a:solidFill>
            </a:endParaRPr>
          </a:p>
        </p:txBody>
      </p:sp>
      <p:sp>
        <p:nvSpPr>
          <p:cNvPr id="4" name="Rectangle 6"/>
          <p:cNvSpPr>
            <a:spLocks noGrp="1" noChangeArrowheads="1"/>
          </p:cNvSpPr>
          <p:nvPr>
            <p:ph type="sldNum" sz="quarter" idx="12"/>
          </p:nvPr>
        </p:nvSpPr>
        <p:spPr>
          <a:ln/>
        </p:spPr>
        <p:txBody>
          <a:bodyPr/>
          <a:lstStyle>
            <a:lvl1pPr>
              <a:defRPr/>
            </a:lvl1pPr>
          </a:lstStyle>
          <a:p>
            <a:fld id="{13CBFAFD-3BF3-48CA-8BDB-7CBEEB1B20F6}" type="slidenum">
              <a:rPr lang="ar-SA" altLang="en-US">
                <a:solidFill>
                  <a:srgbClr val="333333"/>
                </a:solidFill>
              </a:rPr>
              <a:pPr/>
              <a:t>‹#›</a:t>
            </a:fld>
            <a:endParaRPr lang="en-US" altLang="en-US">
              <a:solidFill>
                <a:srgbClr val="333333"/>
              </a:solidFill>
            </a:endParaRPr>
          </a:p>
        </p:txBody>
      </p:sp>
    </p:spTree>
    <p:extLst>
      <p:ext uri="{BB962C8B-B14F-4D97-AF65-F5344CB8AC3E}">
        <p14:creationId xmlns:p14="http://schemas.microsoft.com/office/powerpoint/2010/main" val="2445604111"/>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r">
              <a:defRPr sz="2000" b="1"/>
            </a:lvl1pPr>
          </a:lstStyle>
          <a:p>
            <a:r>
              <a:rPr lang="en-US" smtClean="0"/>
              <a:t>Click to edit Master title style</a:t>
            </a:r>
            <a:endParaRPr lang="fa-IR"/>
          </a:p>
        </p:txBody>
      </p:sp>
      <p:sp>
        <p:nvSpPr>
          <p:cNvPr id="3" name="Content Placeholder 2"/>
          <p:cNvSpPr>
            <a:spLocks noGrp="1"/>
          </p:cNvSpPr>
          <p:nvPr>
            <p:ph idx="1"/>
          </p:nvPr>
        </p:nvSpPr>
        <p:spPr>
          <a:xfrm>
            <a:off x="4766733" y="273075"/>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333333"/>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333333"/>
              </a:solidFill>
            </a:endParaRPr>
          </a:p>
        </p:txBody>
      </p:sp>
      <p:sp>
        <p:nvSpPr>
          <p:cNvPr id="7" name="Rectangle 6"/>
          <p:cNvSpPr>
            <a:spLocks noGrp="1" noChangeArrowheads="1"/>
          </p:cNvSpPr>
          <p:nvPr>
            <p:ph type="sldNum" sz="quarter" idx="12"/>
          </p:nvPr>
        </p:nvSpPr>
        <p:spPr>
          <a:ln/>
        </p:spPr>
        <p:txBody>
          <a:bodyPr/>
          <a:lstStyle>
            <a:lvl1pPr>
              <a:defRPr/>
            </a:lvl1pPr>
          </a:lstStyle>
          <a:p>
            <a:fld id="{FA20C686-7BB0-4591-98ED-AC99BE1FFD62}" type="slidenum">
              <a:rPr lang="ar-SA" altLang="en-US">
                <a:solidFill>
                  <a:srgbClr val="333333"/>
                </a:solidFill>
              </a:rPr>
              <a:pPr/>
              <a:t>‹#›</a:t>
            </a:fld>
            <a:endParaRPr lang="en-US" altLang="en-US">
              <a:solidFill>
                <a:srgbClr val="333333"/>
              </a:solidFill>
            </a:endParaRPr>
          </a:p>
        </p:txBody>
      </p:sp>
    </p:spTree>
    <p:extLst>
      <p:ext uri="{BB962C8B-B14F-4D97-AF65-F5344CB8AC3E}">
        <p14:creationId xmlns:p14="http://schemas.microsoft.com/office/powerpoint/2010/main" val="4164536844"/>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r">
              <a:defRPr sz="2000" b="1"/>
            </a:lvl1pPr>
          </a:lstStyle>
          <a:p>
            <a:r>
              <a:rPr lang="en-US" smtClean="0"/>
              <a:t>Click to edit Master title style</a:t>
            </a:r>
            <a:endParaRPr lang="fa-I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a-IR" noProof="0" smtClean="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333333"/>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333333"/>
              </a:solidFill>
            </a:endParaRPr>
          </a:p>
        </p:txBody>
      </p:sp>
      <p:sp>
        <p:nvSpPr>
          <p:cNvPr id="7" name="Rectangle 6"/>
          <p:cNvSpPr>
            <a:spLocks noGrp="1" noChangeArrowheads="1"/>
          </p:cNvSpPr>
          <p:nvPr>
            <p:ph type="sldNum" sz="quarter" idx="12"/>
          </p:nvPr>
        </p:nvSpPr>
        <p:spPr>
          <a:ln/>
        </p:spPr>
        <p:txBody>
          <a:bodyPr/>
          <a:lstStyle>
            <a:lvl1pPr>
              <a:defRPr/>
            </a:lvl1pPr>
          </a:lstStyle>
          <a:p>
            <a:fld id="{94C31B95-B566-40C1-9874-E5FF5D4D9611}" type="slidenum">
              <a:rPr lang="ar-SA" altLang="en-US">
                <a:solidFill>
                  <a:srgbClr val="333333"/>
                </a:solidFill>
              </a:rPr>
              <a:pPr/>
              <a:t>‹#›</a:t>
            </a:fld>
            <a:endParaRPr lang="en-US" altLang="en-US">
              <a:solidFill>
                <a:srgbClr val="333333"/>
              </a:solidFill>
            </a:endParaRPr>
          </a:p>
        </p:txBody>
      </p:sp>
    </p:spTree>
    <p:extLst>
      <p:ext uri="{BB962C8B-B14F-4D97-AF65-F5344CB8AC3E}">
        <p14:creationId xmlns:p14="http://schemas.microsoft.com/office/powerpoint/2010/main" val="1228971633"/>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333333"/>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333333"/>
              </a:solidFill>
            </a:endParaRPr>
          </a:p>
        </p:txBody>
      </p:sp>
      <p:sp>
        <p:nvSpPr>
          <p:cNvPr id="6" name="Rectangle 6"/>
          <p:cNvSpPr>
            <a:spLocks noGrp="1" noChangeArrowheads="1"/>
          </p:cNvSpPr>
          <p:nvPr>
            <p:ph type="sldNum" sz="quarter" idx="12"/>
          </p:nvPr>
        </p:nvSpPr>
        <p:spPr>
          <a:ln/>
        </p:spPr>
        <p:txBody>
          <a:bodyPr/>
          <a:lstStyle>
            <a:lvl1pPr>
              <a:defRPr/>
            </a:lvl1pPr>
          </a:lstStyle>
          <a:p>
            <a:fld id="{4692B2AD-10D4-420C-A38E-5FC5363EE0E3}" type="slidenum">
              <a:rPr lang="ar-SA" altLang="en-US">
                <a:solidFill>
                  <a:srgbClr val="333333"/>
                </a:solidFill>
              </a:rPr>
              <a:pPr/>
              <a:t>‹#›</a:t>
            </a:fld>
            <a:endParaRPr lang="en-US" altLang="en-US">
              <a:solidFill>
                <a:srgbClr val="333333"/>
              </a:solidFill>
            </a:endParaRPr>
          </a:p>
        </p:txBody>
      </p:sp>
    </p:spTree>
    <p:extLst>
      <p:ext uri="{BB962C8B-B14F-4D97-AF65-F5344CB8AC3E}">
        <p14:creationId xmlns:p14="http://schemas.microsoft.com/office/powerpoint/2010/main" val="1786179529"/>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63"/>
            <a:ext cx="2743200" cy="5851525"/>
          </a:xfrm>
        </p:spPr>
        <p:txBody>
          <a:bodyPr vert="eaVert"/>
          <a:lstStyle/>
          <a:p>
            <a:r>
              <a:rPr lang="en-US" smtClean="0"/>
              <a:t>Click to edit Master title style</a:t>
            </a:r>
            <a:endParaRPr lang="fa-IR"/>
          </a:p>
        </p:txBody>
      </p:sp>
      <p:sp>
        <p:nvSpPr>
          <p:cNvPr id="3" name="Vertical Text Placeholder 2"/>
          <p:cNvSpPr>
            <a:spLocks noGrp="1"/>
          </p:cNvSpPr>
          <p:nvPr>
            <p:ph type="body" orient="vert" idx="1"/>
          </p:nvPr>
        </p:nvSpPr>
        <p:spPr>
          <a:xfrm>
            <a:off x="609600" y="274663"/>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333333"/>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333333"/>
              </a:solidFill>
            </a:endParaRPr>
          </a:p>
        </p:txBody>
      </p:sp>
      <p:sp>
        <p:nvSpPr>
          <p:cNvPr id="6" name="Rectangle 6"/>
          <p:cNvSpPr>
            <a:spLocks noGrp="1" noChangeArrowheads="1"/>
          </p:cNvSpPr>
          <p:nvPr>
            <p:ph type="sldNum" sz="quarter" idx="12"/>
          </p:nvPr>
        </p:nvSpPr>
        <p:spPr>
          <a:ln/>
        </p:spPr>
        <p:txBody>
          <a:bodyPr/>
          <a:lstStyle>
            <a:lvl1pPr>
              <a:defRPr/>
            </a:lvl1pPr>
          </a:lstStyle>
          <a:p>
            <a:fld id="{F6394B4E-CF7F-48CC-B554-DB9FE9508E74}" type="slidenum">
              <a:rPr lang="ar-SA" altLang="en-US">
                <a:solidFill>
                  <a:srgbClr val="333333"/>
                </a:solidFill>
              </a:rPr>
              <a:pPr/>
              <a:t>‹#›</a:t>
            </a:fld>
            <a:endParaRPr lang="en-US" altLang="en-US">
              <a:solidFill>
                <a:srgbClr val="333333"/>
              </a:solidFill>
            </a:endParaRPr>
          </a:p>
        </p:txBody>
      </p:sp>
    </p:spTree>
    <p:extLst>
      <p:ext uri="{BB962C8B-B14F-4D97-AF65-F5344CB8AC3E}">
        <p14:creationId xmlns:p14="http://schemas.microsoft.com/office/powerpoint/2010/main" val="2951723050"/>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fa-IR"/>
          </a:p>
        </p:txBody>
      </p:sp>
      <p:sp>
        <p:nvSpPr>
          <p:cNvPr id="3" name="Table Placeholder 2"/>
          <p:cNvSpPr>
            <a:spLocks noGrp="1"/>
          </p:cNvSpPr>
          <p:nvPr>
            <p:ph type="tbl" idx="1"/>
          </p:nvPr>
        </p:nvSpPr>
        <p:spPr>
          <a:xfrm>
            <a:off x="609600" y="1600206"/>
            <a:ext cx="10972800" cy="4525963"/>
          </a:xfrm>
        </p:spPr>
        <p:txBody>
          <a:bodyPr/>
          <a:lstStyle/>
          <a:p>
            <a:pPr lvl="0"/>
            <a:endParaRPr lang="fa-IR"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333333"/>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333333"/>
              </a:solidFill>
            </a:endParaRPr>
          </a:p>
        </p:txBody>
      </p:sp>
      <p:sp>
        <p:nvSpPr>
          <p:cNvPr id="6" name="Rectangle 6"/>
          <p:cNvSpPr>
            <a:spLocks noGrp="1" noChangeArrowheads="1"/>
          </p:cNvSpPr>
          <p:nvPr>
            <p:ph type="sldNum" sz="quarter" idx="12"/>
          </p:nvPr>
        </p:nvSpPr>
        <p:spPr>
          <a:ln/>
        </p:spPr>
        <p:txBody>
          <a:bodyPr/>
          <a:lstStyle>
            <a:lvl1pPr>
              <a:defRPr/>
            </a:lvl1pPr>
          </a:lstStyle>
          <a:p>
            <a:fld id="{71AA09FE-2BEA-43CD-8E60-0A1A3EF142F3}" type="slidenum">
              <a:rPr lang="ar-SA" altLang="en-US">
                <a:solidFill>
                  <a:srgbClr val="333333"/>
                </a:solidFill>
              </a:rPr>
              <a:pPr/>
              <a:t>‹#›</a:t>
            </a:fld>
            <a:endParaRPr lang="en-US" altLang="en-US">
              <a:solidFill>
                <a:srgbClr val="333333"/>
              </a:solidFill>
            </a:endParaRPr>
          </a:p>
        </p:txBody>
      </p:sp>
    </p:spTree>
    <p:extLst>
      <p:ext uri="{BB962C8B-B14F-4D97-AF65-F5344CB8AC3E}">
        <p14:creationId xmlns:p14="http://schemas.microsoft.com/office/powerpoint/2010/main" val="2310684359"/>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562707" y="1371600"/>
            <a:ext cx="109728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70E6267C-B22F-49E0-9EEB-B5364D3A3350}" type="datetimeFigureOut">
              <a:rPr lang="fa-IR" smtClean="0">
                <a:solidFill>
                  <a:prstClr val="white">
                    <a:shade val="50000"/>
                  </a:prstClr>
                </a:solidFill>
              </a:rPr>
              <a:pPr/>
              <a:t>24/12/1440</a:t>
            </a:fld>
            <a:endParaRPr lang="fa-IR">
              <a:solidFill>
                <a:prstClr val="white">
                  <a:shade val="50000"/>
                </a:prstClr>
              </a:solidFill>
            </a:endParaRPr>
          </a:p>
        </p:txBody>
      </p:sp>
      <p:sp>
        <p:nvSpPr>
          <p:cNvPr id="17" name="Footer Placeholder 16"/>
          <p:cNvSpPr>
            <a:spLocks noGrp="1"/>
          </p:cNvSpPr>
          <p:nvPr>
            <p:ph type="ftr" sz="quarter" idx="11"/>
          </p:nvPr>
        </p:nvSpPr>
        <p:spPr/>
        <p:txBody>
          <a:bodyPr/>
          <a:lstStyle/>
          <a:p>
            <a:endParaRPr lang="fa-IR">
              <a:solidFill>
                <a:prstClr val="white">
                  <a:shade val="50000"/>
                </a:prstClr>
              </a:solidFill>
            </a:endParaRPr>
          </a:p>
        </p:txBody>
      </p:sp>
      <p:sp>
        <p:nvSpPr>
          <p:cNvPr id="29" name="Slide Number Placeholder 28"/>
          <p:cNvSpPr>
            <a:spLocks noGrp="1"/>
          </p:cNvSpPr>
          <p:nvPr>
            <p:ph type="sldNum" sz="quarter" idx="12"/>
          </p:nvPr>
        </p:nvSpPr>
        <p:spPr/>
        <p:txBody>
          <a:bodyPr/>
          <a:lstStyle/>
          <a:p>
            <a:fld id="{2041DDA2-09F3-4ADB-9659-AC6AAC38F642}" type="slidenum">
              <a:rPr lang="fa-IR" smtClean="0">
                <a:solidFill>
                  <a:prstClr val="white">
                    <a:shade val="50000"/>
                  </a:prstClr>
                </a:solidFill>
              </a:rPr>
              <a:pPr/>
              <a:t>‹#›</a:t>
            </a:fld>
            <a:endParaRPr lang="fa-IR">
              <a:solidFill>
                <a:prstClr val="white">
                  <a:shade val="50000"/>
                </a:prstClr>
              </a:solidFill>
            </a:endParaRPr>
          </a:p>
        </p:txBody>
      </p:sp>
      <p:sp>
        <p:nvSpPr>
          <p:cNvPr id="9" name="Subtitle 8"/>
          <p:cNvSpPr>
            <a:spLocks noGrp="1"/>
          </p:cNvSpPr>
          <p:nvPr>
            <p:ph type="subTitle" idx="1"/>
          </p:nvPr>
        </p:nvSpPr>
        <p:spPr>
          <a:xfrm>
            <a:off x="1828800" y="3331698"/>
            <a:ext cx="85344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extLst>
      <p:ext uri="{BB962C8B-B14F-4D97-AF65-F5344CB8AC3E}">
        <p14:creationId xmlns:p14="http://schemas.microsoft.com/office/powerpoint/2010/main" val="1468656501"/>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0E6267C-B22F-49E0-9EEB-B5364D3A3350}" type="datetimeFigureOut">
              <a:rPr lang="fa-IR" smtClean="0">
                <a:solidFill>
                  <a:prstClr val="white">
                    <a:shade val="50000"/>
                  </a:prstClr>
                </a:solidFill>
              </a:rPr>
              <a:pPr/>
              <a:t>24/12/1440</a:t>
            </a:fld>
            <a:endParaRPr lang="fa-IR">
              <a:solidFill>
                <a:prstClr val="white">
                  <a:shade val="50000"/>
                </a:prstClr>
              </a:solidFill>
            </a:endParaRPr>
          </a:p>
        </p:txBody>
      </p:sp>
      <p:sp>
        <p:nvSpPr>
          <p:cNvPr id="5" name="Footer Placeholder 4"/>
          <p:cNvSpPr>
            <a:spLocks noGrp="1"/>
          </p:cNvSpPr>
          <p:nvPr>
            <p:ph type="ftr" sz="quarter" idx="11"/>
          </p:nvPr>
        </p:nvSpPr>
        <p:spPr/>
        <p:txBody>
          <a:bodyPr/>
          <a:lstStyle/>
          <a:p>
            <a:endParaRPr lang="fa-IR">
              <a:solidFill>
                <a:prstClr val="white">
                  <a:shade val="50000"/>
                </a:prstClr>
              </a:solidFill>
            </a:endParaRPr>
          </a:p>
        </p:txBody>
      </p:sp>
      <p:sp>
        <p:nvSpPr>
          <p:cNvPr id="6" name="Slide Number Placeholder 5"/>
          <p:cNvSpPr>
            <a:spLocks noGrp="1"/>
          </p:cNvSpPr>
          <p:nvPr>
            <p:ph type="sldNum" sz="quarter" idx="12"/>
          </p:nvPr>
        </p:nvSpPr>
        <p:spPr/>
        <p:txBody>
          <a:bodyPr/>
          <a:lstStyle/>
          <a:p>
            <a:fld id="{2041DDA2-09F3-4ADB-9659-AC6AAC38F642}" type="slidenum">
              <a:rPr lang="fa-IR" smtClean="0">
                <a:solidFill>
                  <a:prstClr val="white">
                    <a:shade val="50000"/>
                  </a:prstClr>
                </a:solidFill>
              </a:rPr>
              <a:pPr/>
              <a:t>‹#›</a:t>
            </a:fld>
            <a:endParaRPr lang="fa-IR">
              <a:solidFill>
                <a:prstClr val="white">
                  <a:shade val="50000"/>
                </a:prstClr>
              </a:solidFill>
            </a:endParaRPr>
          </a:p>
        </p:txBody>
      </p:sp>
    </p:spTree>
    <p:extLst>
      <p:ext uri="{BB962C8B-B14F-4D97-AF65-F5344CB8AC3E}">
        <p14:creationId xmlns:p14="http://schemas.microsoft.com/office/powerpoint/2010/main" val="1812453249"/>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133600" y="609600"/>
            <a:ext cx="94488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133600" y="2507786"/>
            <a:ext cx="94488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70E6267C-B22F-49E0-9EEB-B5364D3A3350}" type="datetimeFigureOut">
              <a:rPr lang="fa-IR" smtClean="0">
                <a:solidFill>
                  <a:prstClr val="white">
                    <a:shade val="50000"/>
                  </a:prstClr>
                </a:solidFill>
              </a:rPr>
              <a:pPr/>
              <a:t>24/12/1440</a:t>
            </a:fld>
            <a:endParaRPr lang="fa-IR">
              <a:solidFill>
                <a:prstClr val="white">
                  <a:shade val="50000"/>
                </a:prstClr>
              </a:solidFill>
            </a:endParaRPr>
          </a:p>
        </p:txBody>
      </p:sp>
      <p:sp>
        <p:nvSpPr>
          <p:cNvPr id="5" name="Footer Placeholder 4"/>
          <p:cNvSpPr>
            <a:spLocks noGrp="1"/>
          </p:cNvSpPr>
          <p:nvPr>
            <p:ph type="ftr" sz="quarter" idx="11"/>
          </p:nvPr>
        </p:nvSpPr>
        <p:spPr/>
        <p:txBody>
          <a:bodyPr/>
          <a:lstStyle/>
          <a:p>
            <a:endParaRPr lang="fa-IR">
              <a:solidFill>
                <a:prstClr val="white">
                  <a:shade val="50000"/>
                </a:prstClr>
              </a:solidFill>
            </a:endParaRPr>
          </a:p>
        </p:txBody>
      </p:sp>
      <p:sp>
        <p:nvSpPr>
          <p:cNvPr id="6" name="Slide Number Placeholder 5"/>
          <p:cNvSpPr>
            <a:spLocks noGrp="1"/>
          </p:cNvSpPr>
          <p:nvPr>
            <p:ph type="sldNum" sz="quarter" idx="12"/>
          </p:nvPr>
        </p:nvSpPr>
        <p:spPr>
          <a:xfrm>
            <a:off x="10566400" y="6416700"/>
            <a:ext cx="1016000" cy="365125"/>
          </a:xfrm>
        </p:spPr>
        <p:txBody>
          <a:bodyPr/>
          <a:lstStyle/>
          <a:p>
            <a:fld id="{2041DDA2-09F3-4ADB-9659-AC6AAC38F642}" type="slidenum">
              <a:rPr lang="fa-IR" smtClean="0">
                <a:solidFill>
                  <a:prstClr val="white">
                    <a:shade val="50000"/>
                  </a:prstClr>
                </a:solidFill>
              </a:rPr>
              <a:pPr/>
              <a:t>‹#›</a:t>
            </a:fld>
            <a:endParaRPr lang="fa-IR">
              <a:solidFill>
                <a:prstClr val="white">
                  <a:shade val="50000"/>
                </a:prstClr>
              </a:solidFill>
            </a:endParaRPr>
          </a:p>
        </p:txBody>
      </p:sp>
    </p:spTree>
    <p:extLst>
      <p:ext uri="{BB962C8B-B14F-4D97-AF65-F5344CB8AC3E}">
        <p14:creationId xmlns:p14="http://schemas.microsoft.com/office/powerpoint/2010/main" val="404312135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609600" y="1600206"/>
            <a:ext cx="53848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6197600" y="1600206"/>
            <a:ext cx="53848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0E6267C-B22F-49E0-9EEB-B5364D3A3350}" type="datetimeFigureOut">
              <a:rPr lang="fa-IR" smtClean="0">
                <a:solidFill>
                  <a:prstClr val="white">
                    <a:shade val="50000"/>
                  </a:prstClr>
                </a:solidFill>
              </a:rPr>
              <a:pPr/>
              <a:t>24/12/1440</a:t>
            </a:fld>
            <a:endParaRPr lang="fa-IR">
              <a:solidFill>
                <a:prstClr val="white">
                  <a:shade val="50000"/>
                </a:prstClr>
              </a:solidFill>
            </a:endParaRPr>
          </a:p>
        </p:txBody>
      </p:sp>
      <p:sp>
        <p:nvSpPr>
          <p:cNvPr id="6" name="Footer Placeholder 5"/>
          <p:cNvSpPr>
            <a:spLocks noGrp="1"/>
          </p:cNvSpPr>
          <p:nvPr>
            <p:ph type="ftr" sz="quarter" idx="11"/>
          </p:nvPr>
        </p:nvSpPr>
        <p:spPr/>
        <p:txBody>
          <a:bodyPr/>
          <a:lstStyle/>
          <a:p>
            <a:endParaRPr lang="fa-IR">
              <a:solidFill>
                <a:prstClr val="white">
                  <a:shade val="50000"/>
                </a:prstClr>
              </a:solidFill>
            </a:endParaRPr>
          </a:p>
        </p:txBody>
      </p:sp>
      <p:sp>
        <p:nvSpPr>
          <p:cNvPr id="7" name="Slide Number Placeholder 6"/>
          <p:cNvSpPr>
            <a:spLocks noGrp="1"/>
          </p:cNvSpPr>
          <p:nvPr>
            <p:ph type="sldNum" sz="quarter" idx="12"/>
          </p:nvPr>
        </p:nvSpPr>
        <p:spPr/>
        <p:txBody>
          <a:bodyPr/>
          <a:lstStyle/>
          <a:p>
            <a:fld id="{2041DDA2-09F3-4ADB-9659-AC6AAC38F642}" type="slidenum">
              <a:rPr lang="fa-IR" smtClean="0">
                <a:solidFill>
                  <a:prstClr val="white">
                    <a:shade val="50000"/>
                  </a:prstClr>
                </a:solidFill>
              </a:rPr>
              <a:pPr/>
              <a:t>‹#›</a:t>
            </a:fld>
            <a:endParaRPr lang="fa-IR">
              <a:solidFill>
                <a:prstClr val="white">
                  <a:shade val="50000"/>
                </a:prstClr>
              </a:solidFill>
            </a:endParaRPr>
          </a:p>
        </p:txBody>
      </p:sp>
    </p:spTree>
    <p:extLst>
      <p:ext uri="{BB962C8B-B14F-4D97-AF65-F5344CB8AC3E}">
        <p14:creationId xmlns:p14="http://schemas.microsoft.com/office/powerpoint/2010/main" val="33664876"/>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109728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09600" y="1535113"/>
            <a:ext cx="5386917"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6193384" y="1535113"/>
            <a:ext cx="5389033"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9600" y="2362225"/>
            <a:ext cx="5386917"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6193384" y="2362225"/>
            <a:ext cx="5389033"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70E6267C-B22F-49E0-9EEB-B5364D3A3350}" type="datetimeFigureOut">
              <a:rPr lang="fa-IR" smtClean="0">
                <a:solidFill>
                  <a:prstClr val="white">
                    <a:shade val="50000"/>
                  </a:prstClr>
                </a:solidFill>
              </a:rPr>
              <a:pPr/>
              <a:t>24/12/1440</a:t>
            </a:fld>
            <a:endParaRPr lang="fa-IR">
              <a:solidFill>
                <a:prstClr val="white">
                  <a:shade val="50000"/>
                </a:prstClr>
              </a:solidFill>
            </a:endParaRPr>
          </a:p>
        </p:txBody>
      </p:sp>
      <p:sp>
        <p:nvSpPr>
          <p:cNvPr id="8" name="Footer Placeholder 7"/>
          <p:cNvSpPr>
            <a:spLocks noGrp="1"/>
          </p:cNvSpPr>
          <p:nvPr>
            <p:ph type="ftr" sz="quarter" idx="11"/>
          </p:nvPr>
        </p:nvSpPr>
        <p:spPr/>
        <p:txBody>
          <a:bodyPr/>
          <a:lstStyle/>
          <a:p>
            <a:endParaRPr lang="fa-IR">
              <a:solidFill>
                <a:prstClr val="white">
                  <a:shade val="50000"/>
                </a:prstClr>
              </a:solidFill>
            </a:endParaRPr>
          </a:p>
        </p:txBody>
      </p:sp>
      <p:sp>
        <p:nvSpPr>
          <p:cNvPr id="9" name="Slide Number Placeholder 8"/>
          <p:cNvSpPr>
            <a:spLocks noGrp="1"/>
          </p:cNvSpPr>
          <p:nvPr>
            <p:ph type="sldNum" sz="quarter" idx="12"/>
          </p:nvPr>
        </p:nvSpPr>
        <p:spPr/>
        <p:txBody>
          <a:bodyPr/>
          <a:lstStyle/>
          <a:p>
            <a:fld id="{2041DDA2-09F3-4ADB-9659-AC6AAC38F642}" type="slidenum">
              <a:rPr lang="fa-IR" smtClean="0">
                <a:solidFill>
                  <a:prstClr val="white">
                    <a:shade val="50000"/>
                  </a:prstClr>
                </a:solidFill>
              </a:rPr>
              <a:pPr/>
              <a:t>‹#›</a:t>
            </a:fld>
            <a:endParaRPr lang="fa-IR">
              <a:solidFill>
                <a:prstClr val="white">
                  <a:shade val="50000"/>
                </a:prstClr>
              </a:solidFill>
            </a:endParaRPr>
          </a:p>
        </p:txBody>
      </p:sp>
    </p:spTree>
    <p:extLst>
      <p:ext uri="{BB962C8B-B14F-4D97-AF65-F5344CB8AC3E}">
        <p14:creationId xmlns:p14="http://schemas.microsoft.com/office/powerpoint/2010/main" val="47451506"/>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70E6267C-B22F-49E0-9EEB-B5364D3A3350}" type="datetimeFigureOut">
              <a:rPr lang="fa-IR" smtClean="0">
                <a:solidFill>
                  <a:prstClr val="white">
                    <a:shade val="50000"/>
                  </a:prstClr>
                </a:solidFill>
              </a:rPr>
              <a:pPr/>
              <a:t>24/12/1440</a:t>
            </a:fld>
            <a:endParaRPr lang="fa-IR">
              <a:solidFill>
                <a:prstClr val="white">
                  <a:shade val="50000"/>
                </a:prstClr>
              </a:solidFill>
            </a:endParaRPr>
          </a:p>
        </p:txBody>
      </p:sp>
      <p:sp>
        <p:nvSpPr>
          <p:cNvPr id="4" name="Footer Placeholder 3"/>
          <p:cNvSpPr>
            <a:spLocks noGrp="1"/>
          </p:cNvSpPr>
          <p:nvPr>
            <p:ph type="ftr" sz="quarter" idx="11"/>
          </p:nvPr>
        </p:nvSpPr>
        <p:spPr/>
        <p:txBody>
          <a:bodyPr/>
          <a:lstStyle/>
          <a:p>
            <a:endParaRPr lang="fa-IR">
              <a:solidFill>
                <a:prstClr val="white">
                  <a:shade val="50000"/>
                </a:prstClr>
              </a:solidFill>
            </a:endParaRPr>
          </a:p>
        </p:txBody>
      </p:sp>
      <p:sp>
        <p:nvSpPr>
          <p:cNvPr id="5" name="Slide Number Placeholder 4"/>
          <p:cNvSpPr>
            <a:spLocks noGrp="1"/>
          </p:cNvSpPr>
          <p:nvPr>
            <p:ph type="sldNum" sz="quarter" idx="12"/>
          </p:nvPr>
        </p:nvSpPr>
        <p:spPr/>
        <p:txBody>
          <a:bodyPr/>
          <a:lstStyle/>
          <a:p>
            <a:fld id="{2041DDA2-09F3-4ADB-9659-AC6AAC38F642}" type="slidenum">
              <a:rPr lang="fa-IR" smtClean="0">
                <a:solidFill>
                  <a:prstClr val="white">
                    <a:shade val="50000"/>
                  </a:prstClr>
                </a:solidFill>
              </a:rPr>
              <a:pPr/>
              <a:t>‹#›</a:t>
            </a:fld>
            <a:endParaRPr lang="fa-IR">
              <a:solidFill>
                <a:prstClr val="white">
                  <a:shade val="50000"/>
                </a:prstClr>
              </a:solidFill>
            </a:endParaRPr>
          </a:p>
        </p:txBody>
      </p:sp>
    </p:spTree>
    <p:extLst>
      <p:ext uri="{BB962C8B-B14F-4D97-AF65-F5344CB8AC3E}">
        <p14:creationId xmlns:p14="http://schemas.microsoft.com/office/powerpoint/2010/main" val="1392966227"/>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E6267C-B22F-49E0-9EEB-B5364D3A3350}" type="datetimeFigureOut">
              <a:rPr lang="fa-IR" smtClean="0">
                <a:solidFill>
                  <a:prstClr val="white">
                    <a:shade val="50000"/>
                  </a:prstClr>
                </a:solidFill>
              </a:rPr>
              <a:pPr/>
              <a:t>24/12/1440</a:t>
            </a:fld>
            <a:endParaRPr lang="fa-IR">
              <a:solidFill>
                <a:prstClr val="white">
                  <a:shade val="50000"/>
                </a:prstClr>
              </a:solidFill>
            </a:endParaRPr>
          </a:p>
        </p:txBody>
      </p:sp>
      <p:sp>
        <p:nvSpPr>
          <p:cNvPr id="3" name="Footer Placeholder 2"/>
          <p:cNvSpPr>
            <a:spLocks noGrp="1"/>
          </p:cNvSpPr>
          <p:nvPr>
            <p:ph type="ftr" sz="quarter" idx="11"/>
          </p:nvPr>
        </p:nvSpPr>
        <p:spPr/>
        <p:txBody>
          <a:bodyPr/>
          <a:lstStyle/>
          <a:p>
            <a:endParaRPr lang="fa-IR">
              <a:solidFill>
                <a:prstClr val="white">
                  <a:shade val="50000"/>
                </a:prstClr>
              </a:solidFill>
            </a:endParaRPr>
          </a:p>
        </p:txBody>
      </p:sp>
      <p:sp>
        <p:nvSpPr>
          <p:cNvPr id="4" name="Slide Number Placeholder 3"/>
          <p:cNvSpPr>
            <a:spLocks noGrp="1"/>
          </p:cNvSpPr>
          <p:nvPr>
            <p:ph type="sldNum" sz="quarter" idx="12"/>
          </p:nvPr>
        </p:nvSpPr>
        <p:spPr/>
        <p:txBody>
          <a:bodyPr/>
          <a:lstStyle/>
          <a:p>
            <a:fld id="{2041DDA2-09F3-4ADB-9659-AC6AAC38F642}" type="slidenum">
              <a:rPr lang="fa-IR" smtClean="0">
                <a:solidFill>
                  <a:prstClr val="white">
                    <a:shade val="50000"/>
                  </a:prstClr>
                </a:solidFill>
              </a:rPr>
              <a:pPr/>
              <a:t>‹#›</a:t>
            </a:fld>
            <a:endParaRPr lang="fa-IR">
              <a:solidFill>
                <a:prstClr val="white">
                  <a:shade val="50000"/>
                </a:prstClr>
              </a:solidFill>
            </a:endParaRPr>
          </a:p>
        </p:txBody>
      </p:sp>
    </p:spTree>
    <p:extLst>
      <p:ext uri="{BB962C8B-B14F-4D97-AF65-F5344CB8AC3E}">
        <p14:creationId xmlns:p14="http://schemas.microsoft.com/office/powerpoint/2010/main" val="117619652"/>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09603" y="1524008"/>
            <a:ext cx="4011084"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766733" y="273075"/>
            <a:ext cx="6815667"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0E6267C-B22F-49E0-9EEB-B5364D3A3350}" type="datetimeFigureOut">
              <a:rPr lang="fa-IR" smtClean="0">
                <a:solidFill>
                  <a:prstClr val="white">
                    <a:shade val="50000"/>
                  </a:prstClr>
                </a:solidFill>
              </a:rPr>
              <a:pPr/>
              <a:t>24/12/1440</a:t>
            </a:fld>
            <a:endParaRPr lang="fa-IR">
              <a:solidFill>
                <a:prstClr val="white">
                  <a:shade val="50000"/>
                </a:prstClr>
              </a:solidFill>
            </a:endParaRPr>
          </a:p>
        </p:txBody>
      </p:sp>
      <p:sp>
        <p:nvSpPr>
          <p:cNvPr id="6" name="Footer Placeholder 5"/>
          <p:cNvSpPr>
            <a:spLocks noGrp="1"/>
          </p:cNvSpPr>
          <p:nvPr>
            <p:ph type="ftr" sz="quarter" idx="11"/>
          </p:nvPr>
        </p:nvSpPr>
        <p:spPr/>
        <p:txBody>
          <a:bodyPr/>
          <a:lstStyle/>
          <a:p>
            <a:endParaRPr lang="fa-IR">
              <a:solidFill>
                <a:prstClr val="white">
                  <a:shade val="50000"/>
                </a:prstClr>
              </a:solidFill>
            </a:endParaRPr>
          </a:p>
        </p:txBody>
      </p:sp>
      <p:sp>
        <p:nvSpPr>
          <p:cNvPr id="7" name="Slide Number Placeholder 6"/>
          <p:cNvSpPr>
            <a:spLocks noGrp="1"/>
          </p:cNvSpPr>
          <p:nvPr>
            <p:ph type="sldNum" sz="quarter" idx="12"/>
          </p:nvPr>
        </p:nvSpPr>
        <p:spPr/>
        <p:txBody>
          <a:bodyPr/>
          <a:lstStyle/>
          <a:p>
            <a:fld id="{2041DDA2-09F3-4ADB-9659-AC6AAC38F642}" type="slidenum">
              <a:rPr lang="fa-IR" smtClean="0">
                <a:solidFill>
                  <a:prstClr val="white">
                    <a:shade val="50000"/>
                  </a:prstClr>
                </a:solidFill>
              </a:rPr>
              <a:pPr/>
              <a:t>‹#›</a:t>
            </a:fld>
            <a:endParaRPr lang="fa-IR">
              <a:solidFill>
                <a:prstClr val="white">
                  <a:shade val="50000"/>
                </a:prstClr>
              </a:solidFill>
            </a:endParaRPr>
          </a:p>
        </p:txBody>
      </p:sp>
    </p:spTree>
    <p:extLst>
      <p:ext uri="{BB962C8B-B14F-4D97-AF65-F5344CB8AC3E}">
        <p14:creationId xmlns:p14="http://schemas.microsoft.com/office/powerpoint/2010/main" val="4148913903"/>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438400" y="609600"/>
            <a:ext cx="73152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2438400" y="1831975"/>
            <a:ext cx="73152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2438400" y="1166787"/>
            <a:ext cx="73152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70E6267C-B22F-49E0-9EEB-B5364D3A3350}" type="datetimeFigureOut">
              <a:rPr lang="fa-IR" smtClean="0">
                <a:solidFill>
                  <a:prstClr val="white">
                    <a:shade val="50000"/>
                  </a:prstClr>
                </a:solidFill>
              </a:rPr>
              <a:pPr/>
              <a:t>24/12/1440</a:t>
            </a:fld>
            <a:endParaRPr lang="fa-IR">
              <a:solidFill>
                <a:prstClr val="white">
                  <a:shade val="50000"/>
                </a:prstClr>
              </a:solidFill>
            </a:endParaRPr>
          </a:p>
        </p:txBody>
      </p:sp>
      <p:sp>
        <p:nvSpPr>
          <p:cNvPr id="6" name="Footer Placeholder 5"/>
          <p:cNvSpPr>
            <a:spLocks noGrp="1"/>
          </p:cNvSpPr>
          <p:nvPr>
            <p:ph type="ftr" sz="quarter" idx="11"/>
          </p:nvPr>
        </p:nvSpPr>
        <p:spPr/>
        <p:txBody>
          <a:bodyPr/>
          <a:lstStyle/>
          <a:p>
            <a:endParaRPr lang="fa-IR">
              <a:solidFill>
                <a:prstClr val="white">
                  <a:shade val="50000"/>
                </a:prstClr>
              </a:solidFill>
            </a:endParaRPr>
          </a:p>
        </p:txBody>
      </p:sp>
      <p:sp>
        <p:nvSpPr>
          <p:cNvPr id="7" name="Slide Number Placeholder 6"/>
          <p:cNvSpPr>
            <a:spLocks noGrp="1"/>
          </p:cNvSpPr>
          <p:nvPr>
            <p:ph type="sldNum" sz="quarter" idx="12"/>
          </p:nvPr>
        </p:nvSpPr>
        <p:spPr/>
        <p:txBody>
          <a:bodyPr/>
          <a:lstStyle/>
          <a:p>
            <a:fld id="{2041DDA2-09F3-4ADB-9659-AC6AAC38F642}" type="slidenum">
              <a:rPr lang="fa-IR" smtClean="0">
                <a:solidFill>
                  <a:prstClr val="white">
                    <a:shade val="50000"/>
                  </a:prstClr>
                </a:solidFill>
              </a:rPr>
              <a:pPr/>
              <a:t>‹#›</a:t>
            </a:fld>
            <a:endParaRPr lang="fa-IR">
              <a:solidFill>
                <a:prstClr val="white">
                  <a:shade val="50000"/>
                </a:prstClr>
              </a:solidFill>
            </a:endParaRPr>
          </a:p>
        </p:txBody>
      </p:sp>
    </p:spTree>
    <p:extLst>
      <p:ext uri="{BB962C8B-B14F-4D97-AF65-F5344CB8AC3E}">
        <p14:creationId xmlns:p14="http://schemas.microsoft.com/office/powerpoint/2010/main" val="97242404"/>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0E6267C-B22F-49E0-9EEB-B5364D3A3350}" type="datetimeFigureOut">
              <a:rPr lang="fa-IR" smtClean="0">
                <a:solidFill>
                  <a:prstClr val="white">
                    <a:shade val="50000"/>
                  </a:prstClr>
                </a:solidFill>
              </a:rPr>
              <a:pPr/>
              <a:t>24/12/1440</a:t>
            </a:fld>
            <a:endParaRPr lang="fa-IR">
              <a:solidFill>
                <a:prstClr val="white">
                  <a:shade val="50000"/>
                </a:prstClr>
              </a:solidFill>
            </a:endParaRPr>
          </a:p>
        </p:txBody>
      </p:sp>
      <p:sp>
        <p:nvSpPr>
          <p:cNvPr id="5" name="Footer Placeholder 4"/>
          <p:cNvSpPr>
            <a:spLocks noGrp="1"/>
          </p:cNvSpPr>
          <p:nvPr>
            <p:ph type="ftr" sz="quarter" idx="11"/>
          </p:nvPr>
        </p:nvSpPr>
        <p:spPr/>
        <p:txBody>
          <a:bodyPr/>
          <a:lstStyle/>
          <a:p>
            <a:endParaRPr lang="fa-IR">
              <a:solidFill>
                <a:prstClr val="white">
                  <a:shade val="50000"/>
                </a:prstClr>
              </a:solidFill>
            </a:endParaRPr>
          </a:p>
        </p:txBody>
      </p:sp>
      <p:sp>
        <p:nvSpPr>
          <p:cNvPr id="6" name="Slide Number Placeholder 5"/>
          <p:cNvSpPr>
            <a:spLocks noGrp="1"/>
          </p:cNvSpPr>
          <p:nvPr>
            <p:ph type="sldNum" sz="quarter" idx="12"/>
          </p:nvPr>
        </p:nvSpPr>
        <p:spPr/>
        <p:txBody>
          <a:bodyPr/>
          <a:lstStyle/>
          <a:p>
            <a:fld id="{2041DDA2-09F3-4ADB-9659-AC6AAC38F642}" type="slidenum">
              <a:rPr lang="fa-IR" smtClean="0">
                <a:solidFill>
                  <a:prstClr val="white">
                    <a:shade val="50000"/>
                  </a:prstClr>
                </a:solidFill>
              </a:rPr>
              <a:pPr/>
              <a:t>‹#›</a:t>
            </a:fld>
            <a:endParaRPr lang="fa-IR">
              <a:solidFill>
                <a:prstClr val="white">
                  <a:shade val="50000"/>
                </a:prstClr>
              </a:solidFill>
            </a:endParaRPr>
          </a:p>
        </p:txBody>
      </p:sp>
    </p:spTree>
    <p:extLst>
      <p:ext uri="{BB962C8B-B14F-4D97-AF65-F5344CB8AC3E}">
        <p14:creationId xmlns:p14="http://schemas.microsoft.com/office/powerpoint/2010/main" val="48635243"/>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63"/>
            <a:ext cx="27432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63"/>
            <a:ext cx="8026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0E6267C-B22F-49E0-9EEB-B5364D3A3350}" type="datetimeFigureOut">
              <a:rPr lang="fa-IR" smtClean="0">
                <a:solidFill>
                  <a:prstClr val="white">
                    <a:shade val="50000"/>
                  </a:prstClr>
                </a:solidFill>
              </a:rPr>
              <a:pPr/>
              <a:t>24/12/1440</a:t>
            </a:fld>
            <a:endParaRPr lang="fa-IR">
              <a:solidFill>
                <a:prstClr val="white">
                  <a:shade val="50000"/>
                </a:prstClr>
              </a:solidFill>
            </a:endParaRPr>
          </a:p>
        </p:txBody>
      </p:sp>
      <p:sp>
        <p:nvSpPr>
          <p:cNvPr id="5" name="Footer Placeholder 4"/>
          <p:cNvSpPr>
            <a:spLocks noGrp="1"/>
          </p:cNvSpPr>
          <p:nvPr>
            <p:ph type="ftr" sz="quarter" idx="11"/>
          </p:nvPr>
        </p:nvSpPr>
        <p:spPr/>
        <p:txBody>
          <a:bodyPr/>
          <a:lstStyle/>
          <a:p>
            <a:endParaRPr lang="fa-IR">
              <a:solidFill>
                <a:prstClr val="white">
                  <a:shade val="50000"/>
                </a:prstClr>
              </a:solidFill>
            </a:endParaRPr>
          </a:p>
        </p:txBody>
      </p:sp>
      <p:sp>
        <p:nvSpPr>
          <p:cNvPr id="6" name="Slide Number Placeholder 5"/>
          <p:cNvSpPr>
            <a:spLocks noGrp="1"/>
          </p:cNvSpPr>
          <p:nvPr>
            <p:ph type="sldNum" sz="quarter" idx="12"/>
          </p:nvPr>
        </p:nvSpPr>
        <p:spPr/>
        <p:txBody>
          <a:bodyPr/>
          <a:lstStyle/>
          <a:p>
            <a:fld id="{2041DDA2-09F3-4ADB-9659-AC6AAC38F642}" type="slidenum">
              <a:rPr lang="fa-IR" smtClean="0">
                <a:solidFill>
                  <a:prstClr val="white">
                    <a:shade val="50000"/>
                  </a:prstClr>
                </a:solidFill>
              </a:rPr>
              <a:pPr/>
              <a:t>‹#›</a:t>
            </a:fld>
            <a:endParaRPr lang="fa-IR">
              <a:solidFill>
                <a:prstClr val="white">
                  <a:shade val="50000"/>
                </a:prstClr>
              </a:solidFill>
            </a:endParaRPr>
          </a:p>
        </p:txBody>
      </p:sp>
    </p:spTree>
    <p:extLst>
      <p:ext uri="{BB962C8B-B14F-4D97-AF65-F5344CB8AC3E}">
        <p14:creationId xmlns:p14="http://schemas.microsoft.com/office/powerpoint/2010/main" val="1577914199"/>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562707" y="1371600"/>
            <a:ext cx="109728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70E6267C-B22F-49E0-9EEB-B5364D3A3350}" type="datetimeFigureOut">
              <a:rPr lang="fa-IR" smtClean="0">
                <a:solidFill>
                  <a:prstClr val="white">
                    <a:shade val="50000"/>
                  </a:prstClr>
                </a:solidFill>
              </a:rPr>
              <a:pPr/>
              <a:t>24/12/1440</a:t>
            </a:fld>
            <a:endParaRPr lang="fa-IR">
              <a:solidFill>
                <a:prstClr val="white">
                  <a:shade val="50000"/>
                </a:prstClr>
              </a:solidFill>
            </a:endParaRPr>
          </a:p>
        </p:txBody>
      </p:sp>
      <p:sp>
        <p:nvSpPr>
          <p:cNvPr id="17" name="Footer Placeholder 16"/>
          <p:cNvSpPr>
            <a:spLocks noGrp="1"/>
          </p:cNvSpPr>
          <p:nvPr>
            <p:ph type="ftr" sz="quarter" idx="11"/>
          </p:nvPr>
        </p:nvSpPr>
        <p:spPr/>
        <p:txBody>
          <a:bodyPr/>
          <a:lstStyle/>
          <a:p>
            <a:endParaRPr lang="fa-IR">
              <a:solidFill>
                <a:prstClr val="white">
                  <a:shade val="50000"/>
                </a:prstClr>
              </a:solidFill>
            </a:endParaRPr>
          </a:p>
        </p:txBody>
      </p:sp>
      <p:sp>
        <p:nvSpPr>
          <p:cNvPr id="29" name="Slide Number Placeholder 28"/>
          <p:cNvSpPr>
            <a:spLocks noGrp="1"/>
          </p:cNvSpPr>
          <p:nvPr>
            <p:ph type="sldNum" sz="quarter" idx="12"/>
          </p:nvPr>
        </p:nvSpPr>
        <p:spPr/>
        <p:txBody>
          <a:bodyPr/>
          <a:lstStyle/>
          <a:p>
            <a:fld id="{2041DDA2-09F3-4ADB-9659-AC6AAC38F642}" type="slidenum">
              <a:rPr lang="fa-IR" smtClean="0">
                <a:solidFill>
                  <a:prstClr val="white">
                    <a:shade val="50000"/>
                  </a:prstClr>
                </a:solidFill>
              </a:rPr>
              <a:pPr/>
              <a:t>‹#›</a:t>
            </a:fld>
            <a:endParaRPr lang="fa-IR">
              <a:solidFill>
                <a:prstClr val="white">
                  <a:shade val="50000"/>
                </a:prstClr>
              </a:solidFill>
            </a:endParaRPr>
          </a:p>
        </p:txBody>
      </p:sp>
      <p:sp>
        <p:nvSpPr>
          <p:cNvPr id="9" name="Subtitle 8"/>
          <p:cNvSpPr>
            <a:spLocks noGrp="1"/>
          </p:cNvSpPr>
          <p:nvPr>
            <p:ph type="subTitle" idx="1"/>
          </p:nvPr>
        </p:nvSpPr>
        <p:spPr>
          <a:xfrm>
            <a:off x="1828800" y="3331698"/>
            <a:ext cx="85344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extLst>
      <p:ext uri="{BB962C8B-B14F-4D97-AF65-F5344CB8AC3E}">
        <p14:creationId xmlns:p14="http://schemas.microsoft.com/office/powerpoint/2010/main" val="520126812"/>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0E6267C-B22F-49E0-9EEB-B5364D3A3350}" type="datetimeFigureOut">
              <a:rPr lang="fa-IR" smtClean="0">
                <a:solidFill>
                  <a:prstClr val="white">
                    <a:shade val="50000"/>
                  </a:prstClr>
                </a:solidFill>
              </a:rPr>
              <a:pPr/>
              <a:t>24/12/1440</a:t>
            </a:fld>
            <a:endParaRPr lang="fa-IR">
              <a:solidFill>
                <a:prstClr val="white">
                  <a:shade val="50000"/>
                </a:prstClr>
              </a:solidFill>
            </a:endParaRPr>
          </a:p>
        </p:txBody>
      </p:sp>
      <p:sp>
        <p:nvSpPr>
          <p:cNvPr id="5" name="Footer Placeholder 4"/>
          <p:cNvSpPr>
            <a:spLocks noGrp="1"/>
          </p:cNvSpPr>
          <p:nvPr>
            <p:ph type="ftr" sz="quarter" idx="11"/>
          </p:nvPr>
        </p:nvSpPr>
        <p:spPr/>
        <p:txBody>
          <a:bodyPr/>
          <a:lstStyle/>
          <a:p>
            <a:endParaRPr lang="fa-IR">
              <a:solidFill>
                <a:prstClr val="white">
                  <a:shade val="50000"/>
                </a:prstClr>
              </a:solidFill>
            </a:endParaRPr>
          </a:p>
        </p:txBody>
      </p:sp>
      <p:sp>
        <p:nvSpPr>
          <p:cNvPr id="6" name="Slide Number Placeholder 5"/>
          <p:cNvSpPr>
            <a:spLocks noGrp="1"/>
          </p:cNvSpPr>
          <p:nvPr>
            <p:ph type="sldNum" sz="quarter" idx="12"/>
          </p:nvPr>
        </p:nvSpPr>
        <p:spPr/>
        <p:txBody>
          <a:bodyPr/>
          <a:lstStyle/>
          <a:p>
            <a:fld id="{2041DDA2-09F3-4ADB-9659-AC6AAC38F642}" type="slidenum">
              <a:rPr lang="fa-IR" smtClean="0">
                <a:solidFill>
                  <a:prstClr val="white">
                    <a:shade val="50000"/>
                  </a:prstClr>
                </a:solidFill>
              </a:rPr>
              <a:pPr/>
              <a:t>‹#›</a:t>
            </a:fld>
            <a:endParaRPr lang="fa-IR">
              <a:solidFill>
                <a:prstClr val="white">
                  <a:shade val="50000"/>
                </a:prstClr>
              </a:solidFill>
            </a:endParaRPr>
          </a:p>
        </p:txBody>
      </p:sp>
    </p:spTree>
    <p:extLst>
      <p:ext uri="{BB962C8B-B14F-4D97-AF65-F5344CB8AC3E}">
        <p14:creationId xmlns:p14="http://schemas.microsoft.com/office/powerpoint/2010/main" val="3949141525"/>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133600" y="609600"/>
            <a:ext cx="94488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133600" y="2507786"/>
            <a:ext cx="94488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70E6267C-B22F-49E0-9EEB-B5364D3A3350}" type="datetimeFigureOut">
              <a:rPr lang="fa-IR" smtClean="0">
                <a:solidFill>
                  <a:prstClr val="white">
                    <a:shade val="50000"/>
                  </a:prstClr>
                </a:solidFill>
              </a:rPr>
              <a:pPr/>
              <a:t>24/12/1440</a:t>
            </a:fld>
            <a:endParaRPr lang="fa-IR">
              <a:solidFill>
                <a:prstClr val="white">
                  <a:shade val="50000"/>
                </a:prstClr>
              </a:solidFill>
            </a:endParaRPr>
          </a:p>
        </p:txBody>
      </p:sp>
      <p:sp>
        <p:nvSpPr>
          <p:cNvPr id="5" name="Footer Placeholder 4"/>
          <p:cNvSpPr>
            <a:spLocks noGrp="1"/>
          </p:cNvSpPr>
          <p:nvPr>
            <p:ph type="ftr" sz="quarter" idx="11"/>
          </p:nvPr>
        </p:nvSpPr>
        <p:spPr/>
        <p:txBody>
          <a:bodyPr/>
          <a:lstStyle/>
          <a:p>
            <a:endParaRPr lang="fa-IR">
              <a:solidFill>
                <a:prstClr val="white">
                  <a:shade val="50000"/>
                </a:prstClr>
              </a:solidFill>
            </a:endParaRPr>
          </a:p>
        </p:txBody>
      </p:sp>
      <p:sp>
        <p:nvSpPr>
          <p:cNvPr id="6" name="Slide Number Placeholder 5"/>
          <p:cNvSpPr>
            <a:spLocks noGrp="1"/>
          </p:cNvSpPr>
          <p:nvPr>
            <p:ph type="sldNum" sz="quarter" idx="12"/>
          </p:nvPr>
        </p:nvSpPr>
        <p:spPr>
          <a:xfrm>
            <a:off x="10566400" y="6416698"/>
            <a:ext cx="1016000" cy="365125"/>
          </a:xfrm>
        </p:spPr>
        <p:txBody>
          <a:bodyPr/>
          <a:lstStyle/>
          <a:p>
            <a:fld id="{2041DDA2-09F3-4ADB-9659-AC6AAC38F642}" type="slidenum">
              <a:rPr lang="fa-IR" smtClean="0">
                <a:solidFill>
                  <a:prstClr val="white">
                    <a:shade val="50000"/>
                  </a:prstClr>
                </a:solidFill>
              </a:rPr>
              <a:pPr/>
              <a:t>‹#›</a:t>
            </a:fld>
            <a:endParaRPr lang="fa-IR">
              <a:solidFill>
                <a:prstClr val="white">
                  <a:shade val="50000"/>
                </a:prstClr>
              </a:solidFill>
            </a:endParaRPr>
          </a:p>
        </p:txBody>
      </p:sp>
    </p:spTree>
    <p:extLst>
      <p:ext uri="{BB962C8B-B14F-4D97-AF65-F5344CB8AC3E}">
        <p14:creationId xmlns:p14="http://schemas.microsoft.com/office/powerpoint/2010/main" val="118370377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609600" y="1600206"/>
            <a:ext cx="53848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6197600" y="1600206"/>
            <a:ext cx="53848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0E6267C-B22F-49E0-9EEB-B5364D3A3350}" type="datetimeFigureOut">
              <a:rPr lang="fa-IR" smtClean="0">
                <a:solidFill>
                  <a:prstClr val="white">
                    <a:shade val="50000"/>
                  </a:prstClr>
                </a:solidFill>
              </a:rPr>
              <a:pPr/>
              <a:t>24/12/1440</a:t>
            </a:fld>
            <a:endParaRPr lang="fa-IR">
              <a:solidFill>
                <a:prstClr val="white">
                  <a:shade val="50000"/>
                </a:prstClr>
              </a:solidFill>
            </a:endParaRPr>
          </a:p>
        </p:txBody>
      </p:sp>
      <p:sp>
        <p:nvSpPr>
          <p:cNvPr id="6" name="Footer Placeholder 5"/>
          <p:cNvSpPr>
            <a:spLocks noGrp="1"/>
          </p:cNvSpPr>
          <p:nvPr>
            <p:ph type="ftr" sz="quarter" idx="11"/>
          </p:nvPr>
        </p:nvSpPr>
        <p:spPr/>
        <p:txBody>
          <a:bodyPr/>
          <a:lstStyle/>
          <a:p>
            <a:endParaRPr lang="fa-IR">
              <a:solidFill>
                <a:prstClr val="white">
                  <a:shade val="50000"/>
                </a:prstClr>
              </a:solidFill>
            </a:endParaRPr>
          </a:p>
        </p:txBody>
      </p:sp>
      <p:sp>
        <p:nvSpPr>
          <p:cNvPr id="7" name="Slide Number Placeholder 6"/>
          <p:cNvSpPr>
            <a:spLocks noGrp="1"/>
          </p:cNvSpPr>
          <p:nvPr>
            <p:ph type="sldNum" sz="quarter" idx="12"/>
          </p:nvPr>
        </p:nvSpPr>
        <p:spPr/>
        <p:txBody>
          <a:bodyPr/>
          <a:lstStyle/>
          <a:p>
            <a:fld id="{2041DDA2-09F3-4ADB-9659-AC6AAC38F642}" type="slidenum">
              <a:rPr lang="fa-IR" smtClean="0">
                <a:solidFill>
                  <a:prstClr val="white">
                    <a:shade val="50000"/>
                  </a:prstClr>
                </a:solidFill>
              </a:rPr>
              <a:pPr/>
              <a:t>‹#›</a:t>
            </a:fld>
            <a:endParaRPr lang="fa-IR">
              <a:solidFill>
                <a:prstClr val="white">
                  <a:shade val="50000"/>
                </a:prstClr>
              </a:solidFill>
            </a:endParaRPr>
          </a:p>
        </p:txBody>
      </p:sp>
    </p:spTree>
    <p:extLst>
      <p:ext uri="{BB962C8B-B14F-4D97-AF65-F5344CB8AC3E}">
        <p14:creationId xmlns:p14="http://schemas.microsoft.com/office/powerpoint/2010/main" val="4034805113"/>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109728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09600" y="1535113"/>
            <a:ext cx="5386917"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6193382" y="1535113"/>
            <a:ext cx="5389033"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9600" y="2362223"/>
            <a:ext cx="5386917"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6193382" y="2362223"/>
            <a:ext cx="5389033"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70E6267C-B22F-49E0-9EEB-B5364D3A3350}" type="datetimeFigureOut">
              <a:rPr lang="fa-IR" smtClean="0">
                <a:solidFill>
                  <a:prstClr val="white">
                    <a:shade val="50000"/>
                  </a:prstClr>
                </a:solidFill>
              </a:rPr>
              <a:pPr/>
              <a:t>24/12/1440</a:t>
            </a:fld>
            <a:endParaRPr lang="fa-IR">
              <a:solidFill>
                <a:prstClr val="white">
                  <a:shade val="50000"/>
                </a:prstClr>
              </a:solidFill>
            </a:endParaRPr>
          </a:p>
        </p:txBody>
      </p:sp>
      <p:sp>
        <p:nvSpPr>
          <p:cNvPr id="8" name="Footer Placeholder 7"/>
          <p:cNvSpPr>
            <a:spLocks noGrp="1"/>
          </p:cNvSpPr>
          <p:nvPr>
            <p:ph type="ftr" sz="quarter" idx="11"/>
          </p:nvPr>
        </p:nvSpPr>
        <p:spPr/>
        <p:txBody>
          <a:bodyPr/>
          <a:lstStyle/>
          <a:p>
            <a:endParaRPr lang="fa-IR">
              <a:solidFill>
                <a:prstClr val="white">
                  <a:shade val="50000"/>
                </a:prstClr>
              </a:solidFill>
            </a:endParaRPr>
          </a:p>
        </p:txBody>
      </p:sp>
      <p:sp>
        <p:nvSpPr>
          <p:cNvPr id="9" name="Slide Number Placeholder 8"/>
          <p:cNvSpPr>
            <a:spLocks noGrp="1"/>
          </p:cNvSpPr>
          <p:nvPr>
            <p:ph type="sldNum" sz="quarter" idx="12"/>
          </p:nvPr>
        </p:nvSpPr>
        <p:spPr/>
        <p:txBody>
          <a:bodyPr/>
          <a:lstStyle/>
          <a:p>
            <a:fld id="{2041DDA2-09F3-4ADB-9659-AC6AAC38F642}" type="slidenum">
              <a:rPr lang="fa-IR" smtClean="0">
                <a:solidFill>
                  <a:prstClr val="white">
                    <a:shade val="50000"/>
                  </a:prstClr>
                </a:solidFill>
              </a:rPr>
              <a:pPr/>
              <a:t>‹#›</a:t>
            </a:fld>
            <a:endParaRPr lang="fa-IR">
              <a:solidFill>
                <a:prstClr val="white">
                  <a:shade val="50000"/>
                </a:prstClr>
              </a:solidFill>
            </a:endParaRPr>
          </a:p>
        </p:txBody>
      </p:sp>
    </p:spTree>
    <p:extLst>
      <p:ext uri="{BB962C8B-B14F-4D97-AF65-F5344CB8AC3E}">
        <p14:creationId xmlns:p14="http://schemas.microsoft.com/office/powerpoint/2010/main" val="2819347425"/>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70E6267C-B22F-49E0-9EEB-B5364D3A3350}" type="datetimeFigureOut">
              <a:rPr lang="fa-IR" smtClean="0">
                <a:solidFill>
                  <a:prstClr val="white">
                    <a:shade val="50000"/>
                  </a:prstClr>
                </a:solidFill>
              </a:rPr>
              <a:pPr/>
              <a:t>24/12/1440</a:t>
            </a:fld>
            <a:endParaRPr lang="fa-IR">
              <a:solidFill>
                <a:prstClr val="white">
                  <a:shade val="50000"/>
                </a:prstClr>
              </a:solidFill>
            </a:endParaRPr>
          </a:p>
        </p:txBody>
      </p:sp>
      <p:sp>
        <p:nvSpPr>
          <p:cNvPr id="4" name="Footer Placeholder 3"/>
          <p:cNvSpPr>
            <a:spLocks noGrp="1"/>
          </p:cNvSpPr>
          <p:nvPr>
            <p:ph type="ftr" sz="quarter" idx="11"/>
          </p:nvPr>
        </p:nvSpPr>
        <p:spPr/>
        <p:txBody>
          <a:bodyPr/>
          <a:lstStyle/>
          <a:p>
            <a:endParaRPr lang="fa-IR">
              <a:solidFill>
                <a:prstClr val="white">
                  <a:shade val="50000"/>
                </a:prstClr>
              </a:solidFill>
            </a:endParaRPr>
          </a:p>
        </p:txBody>
      </p:sp>
      <p:sp>
        <p:nvSpPr>
          <p:cNvPr id="5" name="Slide Number Placeholder 4"/>
          <p:cNvSpPr>
            <a:spLocks noGrp="1"/>
          </p:cNvSpPr>
          <p:nvPr>
            <p:ph type="sldNum" sz="quarter" idx="12"/>
          </p:nvPr>
        </p:nvSpPr>
        <p:spPr/>
        <p:txBody>
          <a:bodyPr/>
          <a:lstStyle/>
          <a:p>
            <a:fld id="{2041DDA2-09F3-4ADB-9659-AC6AAC38F642}" type="slidenum">
              <a:rPr lang="fa-IR" smtClean="0">
                <a:solidFill>
                  <a:prstClr val="white">
                    <a:shade val="50000"/>
                  </a:prstClr>
                </a:solidFill>
              </a:rPr>
              <a:pPr/>
              <a:t>‹#›</a:t>
            </a:fld>
            <a:endParaRPr lang="fa-IR">
              <a:solidFill>
                <a:prstClr val="white">
                  <a:shade val="50000"/>
                </a:prstClr>
              </a:solidFill>
            </a:endParaRPr>
          </a:p>
        </p:txBody>
      </p:sp>
    </p:spTree>
    <p:extLst>
      <p:ext uri="{BB962C8B-B14F-4D97-AF65-F5344CB8AC3E}">
        <p14:creationId xmlns:p14="http://schemas.microsoft.com/office/powerpoint/2010/main" val="3645008658"/>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E6267C-B22F-49E0-9EEB-B5364D3A3350}" type="datetimeFigureOut">
              <a:rPr lang="fa-IR" smtClean="0">
                <a:solidFill>
                  <a:prstClr val="white">
                    <a:shade val="50000"/>
                  </a:prstClr>
                </a:solidFill>
              </a:rPr>
              <a:pPr/>
              <a:t>24/12/1440</a:t>
            </a:fld>
            <a:endParaRPr lang="fa-IR">
              <a:solidFill>
                <a:prstClr val="white">
                  <a:shade val="50000"/>
                </a:prstClr>
              </a:solidFill>
            </a:endParaRPr>
          </a:p>
        </p:txBody>
      </p:sp>
      <p:sp>
        <p:nvSpPr>
          <p:cNvPr id="3" name="Footer Placeholder 2"/>
          <p:cNvSpPr>
            <a:spLocks noGrp="1"/>
          </p:cNvSpPr>
          <p:nvPr>
            <p:ph type="ftr" sz="quarter" idx="11"/>
          </p:nvPr>
        </p:nvSpPr>
        <p:spPr/>
        <p:txBody>
          <a:bodyPr/>
          <a:lstStyle/>
          <a:p>
            <a:endParaRPr lang="fa-IR">
              <a:solidFill>
                <a:prstClr val="white">
                  <a:shade val="50000"/>
                </a:prstClr>
              </a:solidFill>
            </a:endParaRPr>
          </a:p>
        </p:txBody>
      </p:sp>
      <p:sp>
        <p:nvSpPr>
          <p:cNvPr id="4" name="Slide Number Placeholder 3"/>
          <p:cNvSpPr>
            <a:spLocks noGrp="1"/>
          </p:cNvSpPr>
          <p:nvPr>
            <p:ph type="sldNum" sz="quarter" idx="12"/>
          </p:nvPr>
        </p:nvSpPr>
        <p:spPr/>
        <p:txBody>
          <a:bodyPr/>
          <a:lstStyle/>
          <a:p>
            <a:fld id="{2041DDA2-09F3-4ADB-9659-AC6AAC38F642}" type="slidenum">
              <a:rPr lang="fa-IR" smtClean="0">
                <a:solidFill>
                  <a:prstClr val="white">
                    <a:shade val="50000"/>
                  </a:prstClr>
                </a:solidFill>
              </a:rPr>
              <a:pPr/>
              <a:t>‹#›</a:t>
            </a:fld>
            <a:endParaRPr lang="fa-IR">
              <a:solidFill>
                <a:prstClr val="white">
                  <a:shade val="50000"/>
                </a:prstClr>
              </a:solidFill>
            </a:endParaRPr>
          </a:p>
        </p:txBody>
      </p:sp>
    </p:spTree>
    <p:extLst>
      <p:ext uri="{BB962C8B-B14F-4D97-AF65-F5344CB8AC3E}">
        <p14:creationId xmlns:p14="http://schemas.microsoft.com/office/powerpoint/2010/main" val="691811732"/>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09603" y="1524008"/>
            <a:ext cx="4011084"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766733" y="273073"/>
            <a:ext cx="6815667"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0E6267C-B22F-49E0-9EEB-B5364D3A3350}" type="datetimeFigureOut">
              <a:rPr lang="fa-IR" smtClean="0">
                <a:solidFill>
                  <a:prstClr val="white">
                    <a:shade val="50000"/>
                  </a:prstClr>
                </a:solidFill>
              </a:rPr>
              <a:pPr/>
              <a:t>24/12/1440</a:t>
            </a:fld>
            <a:endParaRPr lang="fa-IR">
              <a:solidFill>
                <a:prstClr val="white">
                  <a:shade val="50000"/>
                </a:prstClr>
              </a:solidFill>
            </a:endParaRPr>
          </a:p>
        </p:txBody>
      </p:sp>
      <p:sp>
        <p:nvSpPr>
          <p:cNvPr id="6" name="Footer Placeholder 5"/>
          <p:cNvSpPr>
            <a:spLocks noGrp="1"/>
          </p:cNvSpPr>
          <p:nvPr>
            <p:ph type="ftr" sz="quarter" idx="11"/>
          </p:nvPr>
        </p:nvSpPr>
        <p:spPr/>
        <p:txBody>
          <a:bodyPr/>
          <a:lstStyle/>
          <a:p>
            <a:endParaRPr lang="fa-IR">
              <a:solidFill>
                <a:prstClr val="white">
                  <a:shade val="50000"/>
                </a:prstClr>
              </a:solidFill>
            </a:endParaRPr>
          </a:p>
        </p:txBody>
      </p:sp>
      <p:sp>
        <p:nvSpPr>
          <p:cNvPr id="7" name="Slide Number Placeholder 6"/>
          <p:cNvSpPr>
            <a:spLocks noGrp="1"/>
          </p:cNvSpPr>
          <p:nvPr>
            <p:ph type="sldNum" sz="quarter" idx="12"/>
          </p:nvPr>
        </p:nvSpPr>
        <p:spPr/>
        <p:txBody>
          <a:bodyPr/>
          <a:lstStyle/>
          <a:p>
            <a:fld id="{2041DDA2-09F3-4ADB-9659-AC6AAC38F642}" type="slidenum">
              <a:rPr lang="fa-IR" smtClean="0">
                <a:solidFill>
                  <a:prstClr val="white">
                    <a:shade val="50000"/>
                  </a:prstClr>
                </a:solidFill>
              </a:rPr>
              <a:pPr/>
              <a:t>‹#›</a:t>
            </a:fld>
            <a:endParaRPr lang="fa-IR">
              <a:solidFill>
                <a:prstClr val="white">
                  <a:shade val="50000"/>
                </a:prstClr>
              </a:solidFill>
            </a:endParaRPr>
          </a:p>
        </p:txBody>
      </p:sp>
    </p:spTree>
    <p:extLst>
      <p:ext uri="{BB962C8B-B14F-4D97-AF65-F5344CB8AC3E}">
        <p14:creationId xmlns:p14="http://schemas.microsoft.com/office/powerpoint/2010/main" val="1819587572"/>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438400" y="609600"/>
            <a:ext cx="73152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2438400" y="1831975"/>
            <a:ext cx="73152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2438400" y="1166787"/>
            <a:ext cx="73152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70E6267C-B22F-49E0-9EEB-B5364D3A3350}" type="datetimeFigureOut">
              <a:rPr lang="fa-IR" smtClean="0">
                <a:solidFill>
                  <a:prstClr val="white">
                    <a:shade val="50000"/>
                  </a:prstClr>
                </a:solidFill>
              </a:rPr>
              <a:pPr/>
              <a:t>24/12/1440</a:t>
            </a:fld>
            <a:endParaRPr lang="fa-IR">
              <a:solidFill>
                <a:prstClr val="white">
                  <a:shade val="50000"/>
                </a:prstClr>
              </a:solidFill>
            </a:endParaRPr>
          </a:p>
        </p:txBody>
      </p:sp>
      <p:sp>
        <p:nvSpPr>
          <p:cNvPr id="6" name="Footer Placeholder 5"/>
          <p:cNvSpPr>
            <a:spLocks noGrp="1"/>
          </p:cNvSpPr>
          <p:nvPr>
            <p:ph type="ftr" sz="quarter" idx="11"/>
          </p:nvPr>
        </p:nvSpPr>
        <p:spPr/>
        <p:txBody>
          <a:bodyPr/>
          <a:lstStyle/>
          <a:p>
            <a:endParaRPr lang="fa-IR">
              <a:solidFill>
                <a:prstClr val="white">
                  <a:shade val="50000"/>
                </a:prstClr>
              </a:solidFill>
            </a:endParaRPr>
          </a:p>
        </p:txBody>
      </p:sp>
      <p:sp>
        <p:nvSpPr>
          <p:cNvPr id="7" name="Slide Number Placeholder 6"/>
          <p:cNvSpPr>
            <a:spLocks noGrp="1"/>
          </p:cNvSpPr>
          <p:nvPr>
            <p:ph type="sldNum" sz="quarter" idx="12"/>
          </p:nvPr>
        </p:nvSpPr>
        <p:spPr/>
        <p:txBody>
          <a:bodyPr/>
          <a:lstStyle/>
          <a:p>
            <a:fld id="{2041DDA2-09F3-4ADB-9659-AC6AAC38F642}" type="slidenum">
              <a:rPr lang="fa-IR" smtClean="0">
                <a:solidFill>
                  <a:prstClr val="white">
                    <a:shade val="50000"/>
                  </a:prstClr>
                </a:solidFill>
              </a:rPr>
              <a:pPr/>
              <a:t>‹#›</a:t>
            </a:fld>
            <a:endParaRPr lang="fa-IR">
              <a:solidFill>
                <a:prstClr val="white">
                  <a:shade val="50000"/>
                </a:prstClr>
              </a:solidFill>
            </a:endParaRPr>
          </a:p>
        </p:txBody>
      </p:sp>
    </p:spTree>
    <p:extLst>
      <p:ext uri="{BB962C8B-B14F-4D97-AF65-F5344CB8AC3E}">
        <p14:creationId xmlns:p14="http://schemas.microsoft.com/office/powerpoint/2010/main" val="3068736050"/>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0E6267C-B22F-49E0-9EEB-B5364D3A3350}" type="datetimeFigureOut">
              <a:rPr lang="fa-IR" smtClean="0">
                <a:solidFill>
                  <a:prstClr val="white">
                    <a:shade val="50000"/>
                  </a:prstClr>
                </a:solidFill>
              </a:rPr>
              <a:pPr/>
              <a:t>24/12/1440</a:t>
            </a:fld>
            <a:endParaRPr lang="fa-IR">
              <a:solidFill>
                <a:prstClr val="white">
                  <a:shade val="50000"/>
                </a:prstClr>
              </a:solidFill>
            </a:endParaRPr>
          </a:p>
        </p:txBody>
      </p:sp>
      <p:sp>
        <p:nvSpPr>
          <p:cNvPr id="5" name="Footer Placeholder 4"/>
          <p:cNvSpPr>
            <a:spLocks noGrp="1"/>
          </p:cNvSpPr>
          <p:nvPr>
            <p:ph type="ftr" sz="quarter" idx="11"/>
          </p:nvPr>
        </p:nvSpPr>
        <p:spPr/>
        <p:txBody>
          <a:bodyPr/>
          <a:lstStyle/>
          <a:p>
            <a:endParaRPr lang="fa-IR">
              <a:solidFill>
                <a:prstClr val="white">
                  <a:shade val="50000"/>
                </a:prstClr>
              </a:solidFill>
            </a:endParaRPr>
          </a:p>
        </p:txBody>
      </p:sp>
      <p:sp>
        <p:nvSpPr>
          <p:cNvPr id="6" name="Slide Number Placeholder 5"/>
          <p:cNvSpPr>
            <a:spLocks noGrp="1"/>
          </p:cNvSpPr>
          <p:nvPr>
            <p:ph type="sldNum" sz="quarter" idx="12"/>
          </p:nvPr>
        </p:nvSpPr>
        <p:spPr/>
        <p:txBody>
          <a:bodyPr/>
          <a:lstStyle/>
          <a:p>
            <a:fld id="{2041DDA2-09F3-4ADB-9659-AC6AAC38F642}" type="slidenum">
              <a:rPr lang="fa-IR" smtClean="0">
                <a:solidFill>
                  <a:prstClr val="white">
                    <a:shade val="50000"/>
                  </a:prstClr>
                </a:solidFill>
              </a:rPr>
              <a:pPr/>
              <a:t>‹#›</a:t>
            </a:fld>
            <a:endParaRPr lang="fa-IR">
              <a:solidFill>
                <a:prstClr val="white">
                  <a:shade val="50000"/>
                </a:prstClr>
              </a:solidFill>
            </a:endParaRPr>
          </a:p>
        </p:txBody>
      </p:sp>
    </p:spTree>
    <p:extLst>
      <p:ext uri="{BB962C8B-B14F-4D97-AF65-F5344CB8AC3E}">
        <p14:creationId xmlns:p14="http://schemas.microsoft.com/office/powerpoint/2010/main" val="1205915137"/>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61"/>
            <a:ext cx="27432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61"/>
            <a:ext cx="8026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0E6267C-B22F-49E0-9EEB-B5364D3A3350}" type="datetimeFigureOut">
              <a:rPr lang="fa-IR" smtClean="0">
                <a:solidFill>
                  <a:prstClr val="white">
                    <a:shade val="50000"/>
                  </a:prstClr>
                </a:solidFill>
              </a:rPr>
              <a:pPr/>
              <a:t>24/12/1440</a:t>
            </a:fld>
            <a:endParaRPr lang="fa-IR">
              <a:solidFill>
                <a:prstClr val="white">
                  <a:shade val="50000"/>
                </a:prstClr>
              </a:solidFill>
            </a:endParaRPr>
          </a:p>
        </p:txBody>
      </p:sp>
      <p:sp>
        <p:nvSpPr>
          <p:cNvPr id="5" name="Footer Placeholder 4"/>
          <p:cNvSpPr>
            <a:spLocks noGrp="1"/>
          </p:cNvSpPr>
          <p:nvPr>
            <p:ph type="ftr" sz="quarter" idx="11"/>
          </p:nvPr>
        </p:nvSpPr>
        <p:spPr/>
        <p:txBody>
          <a:bodyPr/>
          <a:lstStyle/>
          <a:p>
            <a:endParaRPr lang="fa-IR">
              <a:solidFill>
                <a:prstClr val="white">
                  <a:shade val="50000"/>
                </a:prstClr>
              </a:solidFill>
            </a:endParaRPr>
          </a:p>
        </p:txBody>
      </p:sp>
      <p:sp>
        <p:nvSpPr>
          <p:cNvPr id="6" name="Slide Number Placeholder 5"/>
          <p:cNvSpPr>
            <a:spLocks noGrp="1"/>
          </p:cNvSpPr>
          <p:nvPr>
            <p:ph type="sldNum" sz="quarter" idx="12"/>
          </p:nvPr>
        </p:nvSpPr>
        <p:spPr/>
        <p:txBody>
          <a:bodyPr/>
          <a:lstStyle/>
          <a:p>
            <a:fld id="{2041DDA2-09F3-4ADB-9659-AC6AAC38F642}" type="slidenum">
              <a:rPr lang="fa-IR" smtClean="0">
                <a:solidFill>
                  <a:prstClr val="white">
                    <a:shade val="50000"/>
                  </a:prstClr>
                </a:solidFill>
              </a:rPr>
              <a:pPr/>
              <a:t>‹#›</a:t>
            </a:fld>
            <a:endParaRPr lang="fa-IR">
              <a:solidFill>
                <a:prstClr val="white">
                  <a:shade val="50000"/>
                </a:prstClr>
              </a:solidFill>
            </a:endParaRPr>
          </a:p>
        </p:txBody>
      </p:sp>
    </p:spTree>
    <p:extLst>
      <p:ext uri="{BB962C8B-B14F-4D97-AF65-F5344CB8AC3E}">
        <p14:creationId xmlns:p14="http://schemas.microsoft.com/office/powerpoint/2010/main" val="3271087501"/>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50"/>
            <a:ext cx="10363200" cy="1470025"/>
          </a:xfrm>
        </p:spPr>
        <p:txBody>
          <a:bodyPr/>
          <a:lstStyle/>
          <a:p>
            <a:r>
              <a:rPr lang="en-US" smtClean="0"/>
              <a:t>Click to edit Master title style</a:t>
            </a:r>
            <a:endParaRPr lang="fa-I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fa-IR"/>
          </a:p>
        </p:txBody>
      </p:sp>
      <p:sp>
        <p:nvSpPr>
          <p:cNvPr id="4" name="Date Placeholder 3"/>
          <p:cNvSpPr>
            <a:spLocks noGrp="1"/>
          </p:cNvSpPr>
          <p:nvPr>
            <p:ph type="dt" sz="half" idx="10"/>
          </p:nvPr>
        </p:nvSpPr>
        <p:spPr/>
        <p:txBody>
          <a:bodyPr/>
          <a:lstStyle>
            <a:lvl1pPr>
              <a:defRPr/>
            </a:lvl1pPr>
          </a:lstStyle>
          <a:p>
            <a:pPr>
              <a:defRPr/>
            </a:pPr>
            <a:fld id="{C3081C7B-5CCE-4A9E-8697-ACF3227B54C3}" type="datetimeFigureOut">
              <a:rPr lang="fa-IR">
                <a:solidFill>
                  <a:prstClr val="black">
                    <a:tint val="75000"/>
                  </a:prstClr>
                </a:solidFill>
              </a:rPr>
              <a:pPr>
                <a:defRPr/>
              </a:pPr>
              <a:t>24/12/1440</a:t>
            </a:fld>
            <a:endParaRPr lang="fa-IR">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25C2CFAC-75C5-443E-B52A-AC04345AF0D3}" type="slidenum">
              <a:rPr lang="fa-IR">
                <a:solidFill>
                  <a:prstClr val="black">
                    <a:tint val="75000"/>
                  </a:prstClr>
                </a:solidFill>
              </a:rPr>
              <a:pPr>
                <a:defRPr/>
              </a:pPr>
              <a:t>‹#›</a:t>
            </a:fld>
            <a:endParaRPr lang="fa-IR">
              <a:solidFill>
                <a:prstClr val="black">
                  <a:tint val="75000"/>
                </a:prstClr>
              </a:solidFill>
            </a:endParaRPr>
          </a:p>
        </p:txBody>
      </p:sp>
    </p:spTree>
    <p:extLst>
      <p:ext uri="{BB962C8B-B14F-4D97-AF65-F5344CB8AC3E}">
        <p14:creationId xmlns:p14="http://schemas.microsoft.com/office/powerpoint/2010/main" val="1927896332"/>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lvl1pPr>
              <a:defRPr/>
            </a:lvl1pPr>
          </a:lstStyle>
          <a:p>
            <a:pPr>
              <a:defRPr/>
            </a:pPr>
            <a:fld id="{853AA18A-278A-4614-8383-AB977F37D12F}" type="datetimeFigureOut">
              <a:rPr lang="fa-IR">
                <a:solidFill>
                  <a:prstClr val="black">
                    <a:tint val="75000"/>
                  </a:prstClr>
                </a:solidFill>
              </a:rPr>
              <a:pPr>
                <a:defRPr/>
              </a:pPr>
              <a:t>24/12/1440</a:t>
            </a:fld>
            <a:endParaRPr lang="fa-IR">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CC0FB4A7-74FE-41F4-AB39-691C06D9BC86}" type="slidenum">
              <a:rPr lang="fa-IR">
                <a:solidFill>
                  <a:prstClr val="black">
                    <a:tint val="75000"/>
                  </a:prstClr>
                </a:solidFill>
              </a:rPr>
              <a:pPr>
                <a:defRPr/>
              </a:pPr>
              <a:t>‹#›</a:t>
            </a:fld>
            <a:endParaRPr lang="fa-IR">
              <a:solidFill>
                <a:prstClr val="black">
                  <a:tint val="75000"/>
                </a:prstClr>
              </a:solidFill>
            </a:endParaRPr>
          </a:p>
        </p:txBody>
      </p:sp>
    </p:spTree>
    <p:extLst>
      <p:ext uri="{BB962C8B-B14F-4D97-AF65-F5344CB8AC3E}">
        <p14:creationId xmlns:p14="http://schemas.microsoft.com/office/powerpoint/2010/main" val="1586136740"/>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25"/>
            <a:ext cx="10363200" cy="1362075"/>
          </a:xfrm>
        </p:spPr>
        <p:txBody>
          <a:bodyPr anchor="t"/>
          <a:lstStyle>
            <a:lvl1pPr algn="r">
              <a:defRPr sz="4000" b="1" cap="all"/>
            </a:lvl1pPr>
          </a:lstStyle>
          <a:p>
            <a:r>
              <a:rPr lang="en-US" smtClean="0"/>
              <a:t>Click to edit Master title style</a:t>
            </a:r>
            <a:endParaRPr lang="fa-I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1D99E80D-CEA2-47AF-A356-EE00CE19C6B0}" type="datetimeFigureOut">
              <a:rPr lang="fa-IR">
                <a:solidFill>
                  <a:prstClr val="black">
                    <a:tint val="75000"/>
                  </a:prstClr>
                </a:solidFill>
              </a:rPr>
              <a:pPr>
                <a:defRPr/>
              </a:pPr>
              <a:t>24/12/1440</a:t>
            </a:fld>
            <a:endParaRPr lang="fa-IR">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39C9E2C1-9040-4FA9-A39A-9D0752A1E83F}" type="slidenum">
              <a:rPr lang="fa-IR">
                <a:solidFill>
                  <a:prstClr val="black">
                    <a:tint val="75000"/>
                  </a:prstClr>
                </a:solidFill>
              </a:rPr>
              <a:pPr>
                <a:defRPr/>
              </a:pPr>
              <a:t>‹#›</a:t>
            </a:fld>
            <a:endParaRPr lang="fa-IR">
              <a:solidFill>
                <a:prstClr val="black">
                  <a:tint val="75000"/>
                </a:prstClr>
              </a:solidFill>
            </a:endParaRPr>
          </a:p>
        </p:txBody>
      </p:sp>
    </p:spTree>
    <p:extLst>
      <p:ext uri="{BB962C8B-B14F-4D97-AF65-F5344CB8AC3E}">
        <p14:creationId xmlns:p14="http://schemas.microsoft.com/office/powerpoint/2010/main" val="1631237833"/>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sz="half" idx="1"/>
          </p:nvPr>
        </p:nvSpPr>
        <p:spPr>
          <a:xfrm>
            <a:off x="609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Content Placeholder 3"/>
          <p:cNvSpPr>
            <a:spLocks noGrp="1"/>
          </p:cNvSpPr>
          <p:nvPr>
            <p:ph sz="half" idx="2"/>
          </p:nvPr>
        </p:nvSpPr>
        <p:spPr>
          <a:xfrm>
            <a:off x="6197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Date Placeholder 3"/>
          <p:cNvSpPr>
            <a:spLocks noGrp="1"/>
          </p:cNvSpPr>
          <p:nvPr>
            <p:ph type="dt" sz="half" idx="10"/>
          </p:nvPr>
        </p:nvSpPr>
        <p:spPr/>
        <p:txBody>
          <a:bodyPr/>
          <a:lstStyle>
            <a:lvl1pPr>
              <a:defRPr/>
            </a:lvl1pPr>
          </a:lstStyle>
          <a:p>
            <a:pPr>
              <a:defRPr/>
            </a:pPr>
            <a:fld id="{A4ED4CC9-AE75-492F-8156-8BEB403F9A86}" type="datetimeFigureOut">
              <a:rPr lang="fa-IR">
                <a:solidFill>
                  <a:prstClr val="black">
                    <a:tint val="75000"/>
                  </a:prstClr>
                </a:solidFill>
              </a:rPr>
              <a:pPr>
                <a:defRPr/>
              </a:pPr>
              <a:t>24/12/1440</a:t>
            </a:fld>
            <a:endParaRPr lang="fa-IR">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3BE62335-BE90-4575-99B5-972A5D6026A2}" type="slidenum">
              <a:rPr lang="fa-IR">
                <a:solidFill>
                  <a:prstClr val="black">
                    <a:tint val="75000"/>
                  </a:prstClr>
                </a:solidFill>
              </a:rPr>
              <a:pPr>
                <a:defRPr/>
              </a:pPr>
              <a:t>‹#›</a:t>
            </a:fld>
            <a:endParaRPr lang="fa-IR">
              <a:solidFill>
                <a:prstClr val="black">
                  <a:tint val="75000"/>
                </a:prstClr>
              </a:solidFill>
            </a:endParaRPr>
          </a:p>
        </p:txBody>
      </p:sp>
    </p:spTree>
    <p:extLst>
      <p:ext uri="{BB962C8B-B14F-4D97-AF65-F5344CB8AC3E}">
        <p14:creationId xmlns:p14="http://schemas.microsoft.com/office/powerpoint/2010/main" val="3414778436"/>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fa-I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Text Placeholder 4"/>
          <p:cNvSpPr>
            <a:spLocks noGrp="1"/>
          </p:cNvSpPr>
          <p:nvPr>
            <p:ph type="body" sz="quarter" idx="3"/>
          </p:nvPr>
        </p:nvSpPr>
        <p:spPr>
          <a:xfrm>
            <a:off x="6193384"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84"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7" name="Date Placeholder 3"/>
          <p:cNvSpPr>
            <a:spLocks noGrp="1"/>
          </p:cNvSpPr>
          <p:nvPr>
            <p:ph type="dt" sz="half" idx="10"/>
          </p:nvPr>
        </p:nvSpPr>
        <p:spPr/>
        <p:txBody>
          <a:bodyPr/>
          <a:lstStyle>
            <a:lvl1pPr>
              <a:defRPr/>
            </a:lvl1pPr>
          </a:lstStyle>
          <a:p>
            <a:pPr>
              <a:defRPr/>
            </a:pPr>
            <a:fld id="{F028CAE0-9694-40AA-A53A-DA15E8411CC8}" type="datetimeFigureOut">
              <a:rPr lang="fa-IR">
                <a:solidFill>
                  <a:prstClr val="black">
                    <a:tint val="75000"/>
                  </a:prstClr>
                </a:solidFill>
              </a:rPr>
              <a:pPr>
                <a:defRPr/>
              </a:pPr>
              <a:t>24/12/1440</a:t>
            </a:fld>
            <a:endParaRPr lang="fa-IR">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91A622A5-AEB1-490F-BCE0-7E0C129B1336}" type="slidenum">
              <a:rPr lang="fa-IR">
                <a:solidFill>
                  <a:prstClr val="black">
                    <a:tint val="75000"/>
                  </a:prstClr>
                </a:solidFill>
              </a:rPr>
              <a:pPr>
                <a:defRPr/>
              </a:pPr>
              <a:t>‹#›</a:t>
            </a:fld>
            <a:endParaRPr lang="fa-IR">
              <a:solidFill>
                <a:prstClr val="black">
                  <a:tint val="75000"/>
                </a:prstClr>
              </a:solidFill>
            </a:endParaRPr>
          </a:p>
        </p:txBody>
      </p:sp>
    </p:spTree>
    <p:extLst>
      <p:ext uri="{BB962C8B-B14F-4D97-AF65-F5344CB8AC3E}">
        <p14:creationId xmlns:p14="http://schemas.microsoft.com/office/powerpoint/2010/main" val="4261507273"/>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Date Placeholder 3"/>
          <p:cNvSpPr>
            <a:spLocks noGrp="1"/>
          </p:cNvSpPr>
          <p:nvPr>
            <p:ph type="dt" sz="half" idx="10"/>
          </p:nvPr>
        </p:nvSpPr>
        <p:spPr/>
        <p:txBody>
          <a:bodyPr/>
          <a:lstStyle>
            <a:lvl1pPr>
              <a:defRPr/>
            </a:lvl1pPr>
          </a:lstStyle>
          <a:p>
            <a:pPr>
              <a:defRPr/>
            </a:pPr>
            <a:fld id="{6DE6DE4B-0818-4F48-AC63-9218C7185B4E}" type="datetimeFigureOut">
              <a:rPr lang="fa-IR">
                <a:solidFill>
                  <a:prstClr val="black">
                    <a:tint val="75000"/>
                  </a:prstClr>
                </a:solidFill>
              </a:rPr>
              <a:pPr>
                <a:defRPr/>
              </a:pPr>
              <a:t>24/12/1440</a:t>
            </a:fld>
            <a:endParaRPr lang="fa-IR">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0A1BA838-6EA0-44B9-868A-81451C95FCA0}" type="slidenum">
              <a:rPr lang="fa-IR">
                <a:solidFill>
                  <a:prstClr val="black">
                    <a:tint val="75000"/>
                  </a:prstClr>
                </a:solidFill>
              </a:rPr>
              <a:pPr>
                <a:defRPr/>
              </a:pPr>
              <a:t>‹#›</a:t>
            </a:fld>
            <a:endParaRPr lang="fa-IR">
              <a:solidFill>
                <a:prstClr val="black">
                  <a:tint val="75000"/>
                </a:prstClr>
              </a:solidFill>
            </a:endParaRPr>
          </a:p>
        </p:txBody>
      </p:sp>
    </p:spTree>
    <p:extLst>
      <p:ext uri="{BB962C8B-B14F-4D97-AF65-F5344CB8AC3E}">
        <p14:creationId xmlns:p14="http://schemas.microsoft.com/office/powerpoint/2010/main" val="3122256221"/>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3A56FAF1-5072-4FCC-B956-BD6E173BF69E}" type="datetimeFigureOut">
              <a:rPr lang="fa-IR">
                <a:solidFill>
                  <a:prstClr val="black">
                    <a:tint val="75000"/>
                  </a:prstClr>
                </a:solidFill>
              </a:rPr>
              <a:pPr>
                <a:defRPr/>
              </a:pPr>
              <a:t>24/12/1440</a:t>
            </a:fld>
            <a:endParaRPr lang="fa-IR">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0B424635-CC0A-41C9-A774-93AC5661B359}" type="slidenum">
              <a:rPr lang="fa-IR">
                <a:solidFill>
                  <a:prstClr val="black">
                    <a:tint val="75000"/>
                  </a:prstClr>
                </a:solidFill>
              </a:rPr>
              <a:pPr>
                <a:defRPr/>
              </a:pPr>
              <a:t>‹#›</a:t>
            </a:fld>
            <a:endParaRPr lang="fa-IR">
              <a:solidFill>
                <a:prstClr val="black">
                  <a:tint val="75000"/>
                </a:prstClr>
              </a:solidFill>
            </a:endParaRPr>
          </a:p>
        </p:txBody>
      </p:sp>
    </p:spTree>
    <p:extLst>
      <p:ext uri="{BB962C8B-B14F-4D97-AF65-F5344CB8AC3E}">
        <p14:creationId xmlns:p14="http://schemas.microsoft.com/office/powerpoint/2010/main" val="1836651502"/>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r">
              <a:defRPr sz="2000" b="1"/>
            </a:lvl1pPr>
          </a:lstStyle>
          <a:p>
            <a:r>
              <a:rPr lang="en-US" smtClean="0"/>
              <a:t>Click to edit Master title style</a:t>
            </a:r>
            <a:endParaRPr lang="fa-IR"/>
          </a:p>
        </p:txBody>
      </p:sp>
      <p:sp>
        <p:nvSpPr>
          <p:cNvPr id="3" name="Content Placeholder 2"/>
          <p:cNvSpPr>
            <a:spLocks noGrp="1"/>
          </p:cNvSpPr>
          <p:nvPr>
            <p:ph idx="1"/>
          </p:nvPr>
        </p:nvSpPr>
        <p:spPr>
          <a:xfrm>
            <a:off x="4766733" y="273075"/>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2A717149-7261-4C2F-A1CF-06C5193C8DAC}" type="datetimeFigureOut">
              <a:rPr lang="fa-IR">
                <a:solidFill>
                  <a:prstClr val="black">
                    <a:tint val="75000"/>
                  </a:prstClr>
                </a:solidFill>
              </a:rPr>
              <a:pPr>
                <a:defRPr/>
              </a:pPr>
              <a:t>24/12/1440</a:t>
            </a:fld>
            <a:endParaRPr lang="fa-IR">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3B4F6194-2D1E-4BF9-B736-485D398E270F}" type="slidenum">
              <a:rPr lang="fa-IR">
                <a:solidFill>
                  <a:prstClr val="black">
                    <a:tint val="75000"/>
                  </a:prstClr>
                </a:solidFill>
              </a:rPr>
              <a:pPr>
                <a:defRPr/>
              </a:pPr>
              <a:t>‹#›</a:t>
            </a:fld>
            <a:endParaRPr lang="fa-IR">
              <a:solidFill>
                <a:prstClr val="black">
                  <a:tint val="75000"/>
                </a:prstClr>
              </a:solidFill>
            </a:endParaRPr>
          </a:p>
        </p:txBody>
      </p:sp>
    </p:spTree>
    <p:extLst>
      <p:ext uri="{BB962C8B-B14F-4D97-AF65-F5344CB8AC3E}">
        <p14:creationId xmlns:p14="http://schemas.microsoft.com/office/powerpoint/2010/main" val="2242576451"/>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r">
              <a:defRPr sz="2000" b="1"/>
            </a:lvl1pPr>
          </a:lstStyle>
          <a:p>
            <a:r>
              <a:rPr lang="en-US" smtClean="0"/>
              <a:t>Click to edit Master title style</a:t>
            </a:r>
            <a:endParaRPr lang="fa-IR"/>
          </a:p>
        </p:txBody>
      </p:sp>
      <p:sp>
        <p:nvSpPr>
          <p:cNvPr id="3" name="Picture Placeholder 2"/>
          <p:cNvSpPr>
            <a:spLocks noGrp="1"/>
          </p:cNvSpPr>
          <p:nvPr>
            <p:ph type="pic" idx="1"/>
          </p:nvPr>
        </p:nvSpPr>
        <p:spPr>
          <a:xfrm>
            <a:off x="2389717" y="612775"/>
            <a:ext cx="7315200" cy="4114800"/>
          </a:xfrm>
        </p:spPr>
        <p:txBody>
          <a:bodyPr rtlCol="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a-IR"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536138AF-7D41-40B0-AEDB-CDA8FEFAD94F}" type="datetimeFigureOut">
              <a:rPr lang="fa-IR">
                <a:solidFill>
                  <a:prstClr val="black">
                    <a:tint val="75000"/>
                  </a:prstClr>
                </a:solidFill>
              </a:rPr>
              <a:pPr>
                <a:defRPr/>
              </a:pPr>
              <a:t>24/12/1440</a:t>
            </a:fld>
            <a:endParaRPr lang="fa-IR">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FC312D79-099E-4C9D-A9D6-23CF5C57A9CB}" type="slidenum">
              <a:rPr lang="fa-IR">
                <a:solidFill>
                  <a:prstClr val="black">
                    <a:tint val="75000"/>
                  </a:prstClr>
                </a:solidFill>
              </a:rPr>
              <a:pPr>
                <a:defRPr/>
              </a:pPr>
              <a:t>‹#›</a:t>
            </a:fld>
            <a:endParaRPr lang="fa-IR">
              <a:solidFill>
                <a:prstClr val="black">
                  <a:tint val="75000"/>
                </a:prstClr>
              </a:solidFill>
            </a:endParaRPr>
          </a:p>
        </p:txBody>
      </p:sp>
    </p:spTree>
    <p:extLst>
      <p:ext uri="{BB962C8B-B14F-4D97-AF65-F5344CB8AC3E}">
        <p14:creationId xmlns:p14="http://schemas.microsoft.com/office/powerpoint/2010/main" val="3431439214"/>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lvl1pPr>
              <a:defRPr/>
            </a:lvl1pPr>
          </a:lstStyle>
          <a:p>
            <a:pPr>
              <a:defRPr/>
            </a:pPr>
            <a:fld id="{28EEC44B-15EA-48CA-9666-194B1038A42F}" type="datetimeFigureOut">
              <a:rPr lang="fa-IR">
                <a:solidFill>
                  <a:prstClr val="black">
                    <a:tint val="75000"/>
                  </a:prstClr>
                </a:solidFill>
              </a:rPr>
              <a:pPr>
                <a:defRPr/>
              </a:pPr>
              <a:t>24/12/1440</a:t>
            </a:fld>
            <a:endParaRPr lang="fa-IR">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8711D1B0-A5B9-4570-9CC4-720EC6D011EB}" type="slidenum">
              <a:rPr lang="fa-IR">
                <a:solidFill>
                  <a:prstClr val="black">
                    <a:tint val="75000"/>
                  </a:prstClr>
                </a:solidFill>
              </a:rPr>
              <a:pPr>
                <a:defRPr/>
              </a:pPr>
              <a:t>‹#›</a:t>
            </a:fld>
            <a:endParaRPr lang="fa-IR">
              <a:solidFill>
                <a:prstClr val="black">
                  <a:tint val="75000"/>
                </a:prstClr>
              </a:solidFill>
            </a:endParaRPr>
          </a:p>
        </p:txBody>
      </p:sp>
    </p:spTree>
    <p:extLst>
      <p:ext uri="{BB962C8B-B14F-4D97-AF65-F5344CB8AC3E}">
        <p14:creationId xmlns:p14="http://schemas.microsoft.com/office/powerpoint/2010/main" val="4170249975"/>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63"/>
            <a:ext cx="2743200" cy="5851525"/>
          </a:xfrm>
        </p:spPr>
        <p:txBody>
          <a:bodyPr vert="eaVert"/>
          <a:lstStyle/>
          <a:p>
            <a:r>
              <a:rPr lang="en-US" smtClean="0"/>
              <a:t>Click to edit Master title style</a:t>
            </a:r>
            <a:endParaRPr lang="fa-IR"/>
          </a:p>
        </p:txBody>
      </p:sp>
      <p:sp>
        <p:nvSpPr>
          <p:cNvPr id="3" name="Vertical Text Placeholder 2"/>
          <p:cNvSpPr>
            <a:spLocks noGrp="1"/>
          </p:cNvSpPr>
          <p:nvPr>
            <p:ph type="body" orient="vert" idx="1"/>
          </p:nvPr>
        </p:nvSpPr>
        <p:spPr>
          <a:xfrm>
            <a:off x="609600" y="274663"/>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lvl1pPr>
              <a:defRPr/>
            </a:lvl1pPr>
          </a:lstStyle>
          <a:p>
            <a:pPr>
              <a:defRPr/>
            </a:pPr>
            <a:fld id="{0996C95E-8240-4EC9-AB25-FC156AE6736B}" type="datetimeFigureOut">
              <a:rPr lang="fa-IR">
                <a:solidFill>
                  <a:prstClr val="black">
                    <a:tint val="75000"/>
                  </a:prstClr>
                </a:solidFill>
              </a:rPr>
              <a:pPr>
                <a:defRPr/>
              </a:pPr>
              <a:t>24/12/1440</a:t>
            </a:fld>
            <a:endParaRPr lang="fa-IR">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07B05F39-7870-4B44-B4EB-83EFA322E86B}" type="slidenum">
              <a:rPr lang="fa-IR">
                <a:solidFill>
                  <a:prstClr val="black">
                    <a:tint val="75000"/>
                  </a:prstClr>
                </a:solidFill>
              </a:rPr>
              <a:pPr>
                <a:defRPr/>
              </a:pPr>
              <a:t>‹#›</a:t>
            </a:fld>
            <a:endParaRPr lang="fa-IR">
              <a:solidFill>
                <a:prstClr val="black">
                  <a:tint val="75000"/>
                </a:prstClr>
              </a:solidFill>
            </a:endParaRPr>
          </a:p>
        </p:txBody>
      </p:sp>
    </p:spTree>
    <p:extLst>
      <p:ext uri="{BB962C8B-B14F-4D97-AF65-F5344CB8AC3E}">
        <p14:creationId xmlns:p14="http://schemas.microsoft.com/office/powerpoint/2010/main" val="704135995"/>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PhAnim="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11684000" cy="5943600"/>
            <a:chOff x="0" y="0"/>
            <a:chExt cx="5520" cy="3744"/>
          </a:xfrm>
        </p:grpSpPr>
        <p:sp>
          <p:nvSpPr>
            <p:cNvPr id="5" name="Rectangle 3"/>
            <p:cNvSpPr>
              <a:spLocks noChangeArrowheads="1"/>
            </p:cNvSpPr>
            <p:nvPr/>
          </p:nvSpPr>
          <p:spPr bwMode="auto">
            <a:xfrm>
              <a:off x="0" y="0"/>
              <a:ext cx="1104" cy="3072"/>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r" rtl="1">
                <a:defRPr>
                  <a:solidFill>
                    <a:schemeClr val="tx1"/>
                  </a:solidFill>
                  <a:latin typeface="Arial" pitchFamily="34" charset="0"/>
                  <a:cs typeface="Arial" pitchFamily="34" charset="0"/>
                </a:defRPr>
              </a:lvl1pPr>
              <a:lvl2pPr marL="742950" indent="-285750" algn="r" rtl="1">
                <a:defRPr>
                  <a:solidFill>
                    <a:schemeClr val="tx1"/>
                  </a:solidFill>
                  <a:latin typeface="Arial" pitchFamily="34" charset="0"/>
                  <a:cs typeface="Arial" pitchFamily="34" charset="0"/>
                </a:defRPr>
              </a:lvl2pPr>
              <a:lvl3pPr marL="1143000" indent="-228600" algn="r" rtl="1">
                <a:defRPr>
                  <a:solidFill>
                    <a:schemeClr val="tx1"/>
                  </a:solidFill>
                  <a:latin typeface="Arial" pitchFamily="34" charset="0"/>
                  <a:cs typeface="Arial" pitchFamily="34" charset="0"/>
                </a:defRPr>
              </a:lvl3pPr>
              <a:lvl4pPr marL="1600200" indent="-228600" algn="r" rtl="1">
                <a:defRPr>
                  <a:solidFill>
                    <a:schemeClr val="tx1"/>
                  </a:solidFill>
                  <a:latin typeface="Arial" pitchFamily="34" charset="0"/>
                  <a:cs typeface="Arial" pitchFamily="34" charset="0"/>
                </a:defRPr>
              </a:lvl4pPr>
              <a:lvl5pPr marL="2057400" indent="-228600" algn="r" rtl="1">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fontAlgn="base">
                <a:spcBef>
                  <a:spcPct val="0"/>
                </a:spcBef>
                <a:spcAft>
                  <a:spcPct val="0"/>
                </a:spcAft>
              </a:pPr>
              <a:endParaRPr lang="en-US" altLang="en-US" sz="2400" smtClean="0">
                <a:solidFill>
                  <a:srgbClr val="000000"/>
                </a:solidFill>
                <a:latin typeface="Times New Roman" pitchFamily="18" charset="0"/>
              </a:endParaRPr>
            </a:p>
          </p:txBody>
        </p:sp>
        <p:grpSp>
          <p:nvGrpSpPr>
            <p:cNvPr id="6" name="Group 4"/>
            <p:cNvGrpSpPr>
              <a:grpSpLocks/>
            </p:cNvGrpSpPr>
            <p:nvPr userDrawn="1"/>
          </p:nvGrpSpPr>
          <p:grpSpPr bwMode="auto">
            <a:xfrm>
              <a:off x="0" y="2208"/>
              <a:ext cx="5520" cy="1536"/>
              <a:chOff x="0" y="2208"/>
              <a:chExt cx="5520" cy="1536"/>
            </a:xfrm>
          </p:grpSpPr>
          <p:sp>
            <p:nvSpPr>
              <p:cNvPr id="10" name="Rectangle 5"/>
              <p:cNvSpPr>
                <a:spLocks noChangeArrowheads="1"/>
              </p:cNvSpPr>
              <p:nvPr/>
            </p:nvSpPr>
            <p:spPr bwMode="ltGray">
              <a:xfrm>
                <a:off x="624" y="2208"/>
                <a:ext cx="4896" cy="1536"/>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r" rtl="1">
                  <a:defRPr>
                    <a:solidFill>
                      <a:schemeClr val="tx1"/>
                    </a:solidFill>
                    <a:latin typeface="Arial" pitchFamily="34" charset="0"/>
                    <a:cs typeface="Arial" pitchFamily="34" charset="0"/>
                  </a:defRPr>
                </a:lvl1pPr>
                <a:lvl2pPr marL="742950" indent="-285750" algn="r" rtl="1">
                  <a:defRPr>
                    <a:solidFill>
                      <a:schemeClr val="tx1"/>
                    </a:solidFill>
                    <a:latin typeface="Arial" pitchFamily="34" charset="0"/>
                    <a:cs typeface="Arial" pitchFamily="34" charset="0"/>
                  </a:defRPr>
                </a:lvl2pPr>
                <a:lvl3pPr marL="1143000" indent="-228600" algn="r" rtl="1">
                  <a:defRPr>
                    <a:solidFill>
                      <a:schemeClr val="tx1"/>
                    </a:solidFill>
                    <a:latin typeface="Arial" pitchFamily="34" charset="0"/>
                    <a:cs typeface="Arial" pitchFamily="34" charset="0"/>
                  </a:defRPr>
                </a:lvl3pPr>
                <a:lvl4pPr marL="1600200" indent="-228600" algn="r" rtl="1">
                  <a:defRPr>
                    <a:solidFill>
                      <a:schemeClr val="tx1"/>
                    </a:solidFill>
                    <a:latin typeface="Arial" pitchFamily="34" charset="0"/>
                    <a:cs typeface="Arial" pitchFamily="34" charset="0"/>
                  </a:defRPr>
                </a:lvl4pPr>
                <a:lvl5pPr marL="2057400" indent="-228600" algn="r" rtl="1">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fontAlgn="base">
                  <a:spcBef>
                    <a:spcPct val="0"/>
                  </a:spcBef>
                  <a:spcAft>
                    <a:spcPct val="0"/>
                  </a:spcAft>
                </a:pPr>
                <a:endParaRPr lang="en-US" altLang="en-US" sz="2400" smtClean="0">
                  <a:solidFill>
                    <a:srgbClr val="000000"/>
                  </a:solidFill>
                  <a:latin typeface="Times New Roman" pitchFamily="18" charset="0"/>
                </a:endParaRPr>
              </a:p>
            </p:txBody>
          </p:sp>
          <p:sp>
            <p:nvSpPr>
              <p:cNvPr id="11" name="Rectangle 6"/>
              <p:cNvSpPr>
                <a:spLocks noChangeArrowheads="1"/>
              </p:cNvSpPr>
              <p:nvPr/>
            </p:nvSpPr>
            <p:spPr bwMode="white">
              <a:xfrm>
                <a:off x="654" y="2352"/>
                <a:ext cx="4818" cy="134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r" rtl="1">
                  <a:defRPr>
                    <a:solidFill>
                      <a:schemeClr val="tx1"/>
                    </a:solidFill>
                    <a:latin typeface="Arial" pitchFamily="34" charset="0"/>
                    <a:cs typeface="Arial" pitchFamily="34" charset="0"/>
                  </a:defRPr>
                </a:lvl1pPr>
                <a:lvl2pPr marL="742950" indent="-285750" algn="r" rtl="1">
                  <a:defRPr>
                    <a:solidFill>
                      <a:schemeClr val="tx1"/>
                    </a:solidFill>
                    <a:latin typeface="Arial" pitchFamily="34" charset="0"/>
                    <a:cs typeface="Arial" pitchFamily="34" charset="0"/>
                  </a:defRPr>
                </a:lvl2pPr>
                <a:lvl3pPr marL="1143000" indent="-228600" algn="r" rtl="1">
                  <a:defRPr>
                    <a:solidFill>
                      <a:schemeClr val="tx1"/>
                    </a:solidFill>
                    <a:latin typeface="Arial" pitchFamily="34" charset="0"/>
                    <a:cs typeface="Arial" pitchFamily="34" charset="0"/>
                  </a:defRPr>
                </a:lvl3pPr>
                <a:lvl4pPr marL="1600200" indent="-228600" algn="r" rtl="1">
                  <a:defRPr>
                    <a:solidFill>
                      <a:schemeClr val="tx1"/>
                    </a:solidFill>
                    <a:latin typeface="Arial" pitchFamily="34" charset="0"/>
                    <a:cs typeface="Arial" pitchFamily="34" charset="0"/>
                  </a:defRPr>
                </a:lvl4pPr>
                <a:lvl5pPr marL="2057400" indent="-228600" algn="r" rtl="1">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fontAlgn="base">
                  <a:spcBef>
                    <a:spcPct val="0"/>
                  </a:spcBef>
                  <a:spcAft>
                    <a:spcPct val="0"/>
                  </a:spcAft>
                </a:pPr>
                <a:endParaRPr lang="en-US" altLang="en-US" sz="2400" smtClean="0">
                  <a:solidFill>
                    <a:srgbClr val="000000"/>
                  </a:solidFill>
                  <a:latin typeface="Times New Roman" pitchFamily="18" charset="0"/>
                </a:endParaRPr>
              </a:p>
            </p:txBody>
          </p:sp>
          <p:sp>
            <p:nvSpPr>
              <p:cNvPr id="12" name="Line 7"/>
              <p:cNvSpPr>
                <a:spLocks noChangeShapeType="1"/>
              </p:cNvSpPr>
              <p:nvPr/>
            </p:nvSpPr>
            <p:spPr bwMode="auto">
              <a:xfrm>
                <a:off x="0" y="3072"/>
                <a:ext cx="624" cy="0"/>
              </a:xfrm>
              <a:prstGeom prst="line">
                <a:avLst/>
              </a:prstGeom>
              <a:noFill/>
              <a:ln w="50800">
                <a:solidFill>
                  <a:schemeClr val="bg2"/>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mtClean="0">
                  <a:solidFill>
                    <a:srgbClr val="000000"/>
                  </a:solidFill>
                </a:endParaRPr>
              </a:p>
            </p:txBody>
          </p:sp>
        </p:grpSp>
        <p:grpSp>
          <p:nvGrpSpPr>
            <p:cNvPr id="7" name="Group 8"/>
            <p:cNvGrpSpPr>
              <a:grpSpLocks/>
            </p:cNvGrpSpPr>
            <p:nvPr userDrawn="1"/>
          </p:nvGrpSpPr>
          <p:grpSpPr bwMode="auto">
            <a:xfrm>
              <a:off x="400" y="336"/>
              <a:ext cx="5088" cy="192"/>
              <a:chOff x="400" y="336"/>
              <a:chExt cx="5088" cy="192"/>
            </a:xfrm>
          </p:grpSpPr>
          <p:sp>
            <p:nvSpPr>
              <p:cNvPr id="8" name="Rectangle 9"/>
              <p:cNvSpPr>
                <a:spLocks noChangeArrowheads="1"/>
              </p:cNvSpPr>
              <p:nvPr/>
            </p:nvSpPr>
            <p:spPr bwMode="auto">
              <a:xfrm>
                <a:off x="3952" y="336"/>
                <a:ext cx="1536" cy="192"/>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r" rtl="1">
                  <a:defRPr>
                    <a:solidFill>
                      <a:schemeClr val="tx1"/>
                    </a:solidFill>
                    <a:latin typeface="Arial" pitchFamily="34" charset="0"/>
                    <a:cs typeface="Arial" pitchFamily="34" charset="0"/>
                  </a:defRPr>
                </a:lvl1pPr>
                <a:lvl2pPr marL="742950" indent="-285750" algn="r" rtl="1">
                  <a:defRPr>
                    <a:solidFill>
                      <a:schemeClr val="tx1"/>
                    </a:solidFill>
                    <a:latin typeface="Arial" pitchFamily="34" charset="0"/>
                    <a:cs typeface="Arial" pitchFamily="34" charset="0"/>
                  </a:defRPr>
                </a:lvl2pPr>
                <a:lvl3pPr marL="1143000" indent="-228600" algn="r" rtl="1">
                  <a:defRPr>
                    <a:solidFill>
                      <a:schemeClr val="tx1"/>
                    </a:solidFill>
                    <a:latin typeface="Arial" pitchFamily="34" charset="0"/>
                    <a:cs typeface="Arial" pitchFamily="34" charset="0"/>
                  </a:defRPr>
                </a:lvl3pPr>
                <a:lvl4pPr marL="1600200" indent="-228600" algn="r" rtl="1">
                  <a:defRPr>
                    <a:solidFill>
                      <a:schemeClr val="tx1"/>
                    </a:solidFill>
                    <a:latin typeface="Arial" pitchFamily="34" charset="0"/>
                    <a:cs typeface="Arial" pitchFamily="34" charset="0"/>
                  </a:defRPr>
                </a:lvl4pPr>
                <a:lvl5pPr marL="2057400" indent="-228600" algn="r" rtl="1">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fontAlgn="base">
                  <a:spcBef>
                    <a:spcPct val="0"/>
                  </a:spcBef>
                  <a:spcAft>
                    <a:spcPct val="0"/>
                  </a:spcAft>
                </a:pPr>
                <a:endParaRPr lang="en-US" altLang="en-US" sz="2400" smtClean="0">
                  <a:solidFill>
                    <a:srgbClr val="000000"/>
                  </a:solidFill>
                  <a:latin typeface="Times New Roman" pitchFamily="18" charset="0"/>
                </a:endParaRPr>
              </a:p>
            </p:txBody>
          </p:sp>
          <p:sp>
            <p:nvSpPr>
              <p:cNvPr id="9" name="Line 10"/>
              <p:cNvSpPr>
                <a:spLocks noChangeShapeType="1"/>
              </p:cNvSpPr>
              <p:nvPr/>
            </p:nvSpPr>
            <p:spPr bwMode="auto">
              <a:xfrm>
                <a:off x="400" y="432"/>
                <a:ext cx="5088" cy="0"/>
              </a:xfrm>
              <a:prstGeom prst="line">
                <a:avLst/>
              </a:prstGeom>
              <a:noFill/>
              <a:ln w="44450">
                <a:solidFill>
                  <a:schemeClr val="bg2"/>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mtClean="0">
                  <a:solidFill>
                    <a:srgbClr val="000000"/>
                  </a:solidFill>
                </a:endParaRPr>
              </a:p>
            </p:txBody>
          </p:sp>
        </p:grpSp>
      </p:grpSp>
      <p:sp>
        <p:nvSpPr>
          <p:cNvPr id="112651" name="Rectangle 11"/>
          <p:cNvSpPr>
            <a:spLocks noGrp="1" noChangeArrowheads="1"/>
          </p:cNvSpPr>
          <p:nvPr>
            <p:ph type="ctrTitle"/>
          </p:nvPr>
        </p:nvSpPr>
        <p:spPr>
          <a:xfrm>
            <a:off x="2743200" y="1143000"/>
            <a:ext cx="8839200" cy="2209800"/>
          </a:xfrm>
        </p:spPr>
        <p:txBody>
          <a:bodyPr/>
          <a:lstStyle>
            <a:lvl1pPr>
              <a:defRPr sz="4800"/>
            </a:lvl1pPr>
          </a:lstStyle>
          <a:p>
            <a:r>
              <a:rPr lang="en-US"/>
              <a:t>Click to edit Master title style</a:t>
            </a:r>
          </a:p>
        </p:txBody>
      </p:sp>
      <p:sp>
        <p:nvSpPr>
          <p:cNvPr id="112652" name="Rectangle 12"/>
          <p:cNvSpPr>
            <a:spLocks noGrp="1" noChangeArrowheads="1"/>
          </p:cNvSpPr>
          <p:nvPr>
            <p:ph type="subTitle" idx="1"/>
          </p:nvPr>
        </p:nvSpPr>
        <p:spPr>
          <a:xfrm>
            <a:off x="1828800" y="3962400"/>
            <a:ext cx="9144000" cy="1600200"/>
          </a:xfrm>
        </p:spPr>
        <p:txBody>
          <a:bodyPr anchor="ctr"/>
          <a:lstStyle>
            <a:lvl1pPr marL="0" indent="0" algn="ctr">
              <a:buFont typeface="Wingdings" pitchFamily="2" charset="2"/>
              <a:buNone/>
              <a:defRPr/>
            </a:lvl1pPr>
          </a:lstStyle>
          <a:p>
            <a:r>
              <a:rPr lang="en-US"/>
              <a:t>Click to edit Master subtitle style</a:t>
            </a:r>
          </a:p>
        </p:txBody>
      </p:sp>
      <p:sp>
        <p:nvSpPr>
          <p:cNvPr id="13" name="Rectangle 13"/>
          <p:cNvSpPr>
            <a:spLocks noGrp="1" noChangeArrowheads="1"/>
          </p:cNvSpPr>
          <p:nvPr>
            <p:ph type="dt" sz="half" idx="10"/>
          </p:nvPr>
        </p:nvSpPr>
        <p:spPr>
          <a:xfrm>
            <a:off x="1217084" y="6251575"/>
            <a:ext cx="2540000" cy="457200"/>
          </a:xfrm>
        </p:spPr>
        <p:txBody>
          <a:bodyPr/>
          <a:lstStyle>
            <a:lvl1pPr>
              <a:defRPr/>
            </a:lvl1pPr>
          </a:lstStyle>
          <a:p>
            <a:pPr>
              <a:defRPr/>
            </a:pPr>
            <a:endParaRPr lang="en-US">
              <a:solidFill>
                <a:srgbClr val="000000"/>
              </a:solidFill>
            </a:endParaRPr>
          </a:p>
        </p:txBody>
      </p:sp>
      <p:sp>
        <p:nvSpPr>
          <p:cNvPr id="14" name="Rectangle 14"/>
          <p:cNvSpPr>
            <a:spLocks noGrp="1" noChangeArrowheads="1"/>
          </p:cNvSpPr>
          <p:nvPr>
            <p:ph type="ftr" sz="quarter" idx="11"/>
          </p:nvPr>
        </p:nvSpPr>
        <p:spPr>
          <a:xfrm>
            <a:off x="4472517" y="6248400"/>
            <a:ext cx="3860800" cy="457200"/>
          </a:xfrm>
        </p:spPr>
        <p:txBody>
          <a:bodyPr/>
          <a:lstStyle>
            <a:lvl1pPr>
              <a:defRPr/>
            </a:lvl1pPr>
          </a:lstStyle>
          <a:p>
            <a:pPr>
              <a:defRPr/>
            </a:pPr>
            <a:endParaRPr lang="en-US">
              <a:solidFill>
                <a:srgbClr val="000000"/>
              </a:solidFill>
            </a:endParaRPr>
          </a:p>
        </p:txBody>
      </p:sp>
      <p:sp>
        <p:nvSpPr>
          <p:cNvPr id="15" name="Rectangle 15"/>
          <p:cNvSpPr>
            <a:spLocks noGrp="1" noChangeArrowheads="1"/>
          </p:cNvSpPr>
          <p:nvPr>
            <p:ph type="sldNum" sz="quarter" idx="12"/>
          </p:nvPr>
        </p:nvSpPr>
        <p:spPr/>
        <p:txBody>
          <a:bodyPr/>
          <a:lstStyle>
            <a:lvl1pPr>
              <a:defRPr/>
            </a:lvl1pPr>
          </a:lstStyle>
          <a:p>
            <a:fld id="{56F8228E-8815-4B3D-8AE9-627B93D39C95}" type="slidenum">
              <a:rPr lang="ar-SA" altLang="fa-IR">
                <a:solidFill>
                  <a:srgbClr val="000000"/>
                </a:solidFill>
              </a:rPr>
              <a:pPr/>
              <a:t>‹#›</a:t>
            </a:fld>
            <a:endParaRPr lang="en-US" altLang="fa-IR">
              <a:solidFill>
                <a:srgbClr val="000000"/>
              </a:solidFill>
            </a:endParaRPr>
          </a:p>
        </p:txBody>
      </p:sp>
    </p:spTree>
    <p:extLst>
      <p:ext uri="{BB962C8B-B14F-4D97-AF65-F5344CB8AC3E}">
        <p14:creationId xmlns:p14="http://schemas.microsoft.com/office/powerpoint/2010/main" val="2692934182"/>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Rectangle 9"/>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10"/>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11"/>
          <p:cNvSpPr>
            <a:spLocks noGrp="1" noChangeArrowheads="1"/>
          </p:cNvSpPr>
          <p:nvPr>
            <p:ph type="sldNum" sz="quarter" idx="12"/>
          </p:nvPr>
        </p:nvSpPr>
        <p:spPr>
          <a:ln/>
        </p:spPr>
        <p:txBody>
          <a:bodyPr/>
          <a:lstStyle>
            <a:lvl1pPr>
              <a:defRPr/>
            </a:lvl1pPr>
          </a:lstStyle>
          <a:p>
            <a:fld id="{50F08CA7-7EC4-49A1-B4AD-9A2CE1D78018}" type="slidenum">
              <a:rPr lang="ar-SA" altLang="fa-IR">
                <a:solidFill>
                  <a:srgbClr val="000000"/>
                </a:solidFill>
              </a:rPr>
              <a:pPr/>
              <a:t>‹#›</a:t>
            </a:fld>
            <a:endParaRPr lang="en-US" altLang="fa-IR">
              <a:solidFill>
                <a:srgbClr val="000000"/>
              </a:solidFill>
            </a:endParaRPr>
          </a:p>
        </p:txBody>
      </p:sp>
    </p:spTree>
    <p:extLst>
      <p:ext uri="{BB962C8B-B14F-4D97-AF65-F5344CB8AC3E}">
        <p14:creationId xmlns:p14="http://schemas.microsoft.com/office/powerpoint/2010/main" val="1589116638"/>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11"/>
            <a:ext cx="10363200" cy="1362075"/>
          </a:xfrm>
        </p:spPr>
        <p:txBody>
          <a:bodyPr anchor="t"/>
          <a:lstStyle>
            <a:lvl1pPr algn="r">
              <a:defRPr sz="4000" b="1" cap="all"/>
            </a:lvl1pPr>
          </a:lstStyle>
          <a:p>
            <a:r>
              <a:rPr lang="en-US" smtClean="0"/>
              <a:t>Click to edit Master title style</a:t>
            </a:r>
            <a:endParaRPr lang="fa-I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9"/>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10"/>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11"/>
          <p:cNvSpPr>
            <a:spLocks noGrp="1" noChangeArrowheads="1"/>
          </p:cNvSpPr>
          <p:nvPr>
            <p:ph type="sldNum" sz="quarter" idx="12"/>
          </p:nvPr>
        </p:nvSpPr>
        <p:spPr>
          <a:ln/>
        </p:spPr>
        <p:txBody>
          <a:bodyPr/>
          <a:lstStyle>
            <a:lvl1pPr>
              <a:defRPr/>
            </a:lvl1pPr>
          </a:lstStyle>
          <a:p>
            <a:fld id="{AE1652FF-5C70-499E-A5C5-B0901BB1DC2E}" type="slidenum">
              <a:rPr lang="ar-SA" altLang="fa-IR">
                <a:solidFill>
                  <a:srgbClr val="000000"/>
                </a:solidFill>
              </a:rPr>
              <a:pPr/>
              <a:t>‹#›</a:t>
            </a:fld>
            <a:endParaRPr lang="en-US" altLang="fa-IR">
              <a:solidFill>
                <a:srgbClr val="000000"/>
              </a:solidFill>
            </a:endParaRPr>
          </a:p>
        </p:txBody>
      </p:sp>
    </p:spTree>
    <p:extLst>
      <p:ext uri="{BB962C8B-B14F-4D97-AF65-F5344CB8AC3E}">
        <p14:creationId xmlns:p14="http://schemas.microsoft.com/office/powerpoint/2010/main" val="3678175301"/>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sz="half" idx="1"/>
          </p:nvPr>
        </p:nvSpPr>
        <p:spPr>
          <a:xfrm>
            <a:off x="1219200" y="1600206"/>
            <a:ext cx="50800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Content Placeholder 3"/>
          <p:cNvSpPr>
            <a:spLocks noGrp="1"/>
          </p:cNvSpPr>
          <p:nvPr>
            <p:ph sz="half" idx="2"/>
          </p:nvPr>
        </p:nvSpPr>
        <p:spPr>
          <a:xfrm>
            <a:off x="6502400" y="1600206"/>
            <a:ext cx="50800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Rectangle 9"/>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10"/>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11"/>
          <p:cNvSpPr>
            <a:spLocks noGrp="1" noChangeArrowheads="1"/>
          </p:cNvSpPr>
          <p:nvPr>
            <p:ph type="sldNum" sz="quarter" idx="12"/>
          </p:nvPr>
        </p:nvSpPr>
        <p:spPr>
          <a:ln/>
        </p:spPr>
        <p:txBody>
          <a:bodyPr/>
          <a:lstStyle>
            <a:lvl1pPr>
              <a:defRPr/>
            </a:lvl1pPr>
          </a:lstStyle>
          <a:p>
            <a:fld id="{4241FF95-7CFE-4832-AF6D-4BB1DAC7141F}" type="slidenum">
              <a:rPr lang="ar-SA" altLang="fa-IR">
                <a:solidFill>
                  <a:srgbClr val="000000"/>
                </a:solidFill>
              </a:rPr>
              <a:pPr/>
              <a:t>‹#›</a:t>
            </a:fld>
            <a:endParaRPr lang="en-US" altLang="fa-IR">
              <a:solidFill>
                <a:srgbClr val="000000"/>
              </a:solidFill>
            </a:endParaRPr>
          </a:p>
        </p:txBody>
      </p:sp>
    </p:spTree>
    <p:extLst>
      <p:ext uri="{BB962C8B-B14F-4D97-AF65-F5344CB8AC3E}">
        <p14:creationId xmlns:p14="http://schemas.microsoft.com/office/powerpoint/2010/main" val="640846253"/>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fa-I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Text Placeholder 4"/>
          <p:cNvSpPr>
            <a:spLocks noGrp="1"/>
          </p:cNvSpPr>
          <p:nvPr>
            <p:ph type="body" sz="quarter" idx="3"/>
          </p:nvPr>
        </p:nvSpPr>
        <p:spPr>
          <a:xfrm>
            <a:off x="6193374"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74"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7" name="Rectangle 9"/>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10"/>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11"/>
          <p:cNvSpPr>
            <a:spLocks noGrp="1" noChangeArrowheads="1"/>
          </p:cNvSpPr>
          <p:nvPr>
            <p:ph type="sldNum" sz="quarter" idx="12"/>
          </p:nvPr>
        </p:nvSpPr>
        <p:spPr>
          <a:ln/>
        </p:spPr>
        <p:txBody>
          <a:bodyPr/>
          <a:lstStyle>
            <a:lvl1pPr>
              <a:defRPr/>
            </a:lvl1pPr>
          </a:lstStyle>
          <a:p>
            <a:fld id="{E6A3C790-9BEA-43C5-AF4A-3113872F140C}" type="slidenum">
              <a:rPr lang="ar-SA" altLang="fa-IR">
                <a:solidFill>
                  <a:srgbClr val="000000"/>
                </a:solidFill>
              </a:rPr>
              <a:pPr/>
              <a:t>‹#›</a:t>
            </a:fld>
            <a:endParaRPr lang="en-US" altLang="fa-IR">
              <a:solidFill>
                <a:srgbClr val="000000"/>
              </a:solidFill>
            </a:endParaRPr>
          </a:p>
        </p:txBody>
      </p:sp>
    </p:spTree>
    <p:extLst>
      <p:ext uri="{BB962C8B-B14F-4D97-AF65-F5344CB8AC3E}">
        <p14:creationId xmlns:p14="http://schemas.microsoft.com/office/powerpoint/2010/main" val="191325891"/>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Rectangle 9"/>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10"/>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11"/>
          <p:cNvSpPr>
            <a:spLocks noGrp="1" noChangeArrowheads="1"/>
          </p:cNvSpPr>
          <p:nvPr>
            <p:ph type="sldNum" sz="quarter" idx="12"/>
          </p:nvPr>
        </p:nvSpPr>
        <p:spPr>
          <a:ln/>
        </p:spPr>
        <p:txBody>
          <a:bodyPr/>
          <a:lstStyle>
            <a:lvl1pPr>
              <a:defRPr/>
            </a:lvl1pPr>
          </a:lstStyle>
          <a:p>
            <a:fld id="{B2384A36-D183-4573-A2F3-CC8FF9008149}" type="slidenum">
              <a:rPr lang="ar-SA" altLang="fa-IR">
                <a:solidFill>
                  <a:srgbClr val="000000"/>
                </a:solidFill>
              </a:rPr>
              <a:pPr/>
              <a:t>‹#›</a:t>
            </a:fld>
            <a:endParaRPr lang="en-US" altLang="fa-IR">
              <a:solidFill>
                <a:srgbClr val="000000"/>
              </a:solidFill>
            </a:endParaRPr>
          </a:p>
        </p:txBody>
      </p:sp>
    </p:spTree>
    <p:extLst>
      <p:ext uri="{BB962C8B-B14F-4D97-AF65-F5344CB8AC3E}">
        <p14:creationId xmlns:p14="http://schemas.microsoft.com/office/powerpoint/2010/main" val="1316927007"/>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10"/>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11"/>
          <p:cNvSpPr>
            <a:spLocks noGrp="1" noChangeArrowheads="1"/>
          </p:cNvSpPr>
          <p:nvPr>
            <p:ph type="sldNum" sz="quarter" idx="12"/>
          </p:nvPr>
        </p:nvSpPr>
        <p:spPr>
          <a:ln/>
        </p:spPr>
        <p:txBody>
          <a:bodyPr/>
          <a:lstStyle>
            <a:lvl1pPr>
              <a:defRPr/>
            </a:lvl1pPr>
          </a:lstStyle>
          <a:p>
            <a:fld id="{76E902B5-30BC-4ECC-8498-1441DF353B41}" type="slidenum">
              <a:rPr lang="ar-SA" altLang="fa-IR">
                <a:solidFill>
                  <a:srgbClr val="000000"/>
                </a:solidFill>
              </a:rPr>
              <a:pPr/>
              <a:t>‹#›</a:t>
            </a:fld>
            <a:endParaRPr lang="en-US" altLang="fa-IR">
              <a:solidFill>
                <a:srgbClr val="000000"/>
              </a:solidFill>
            </a:endParaRPr>
          </a:p>
        </p:txBody>
      </p:sp>
    </p:spTree>
    <p:extLst>
      <p:ext uri="{BB962C8B-B14F-4D97-AF65-F5344CB8AC3E}">
        <p14:creationId xmlns:p14="http://schemas.microsoft.com/office/powerpoint/2010/main" val="401660726"/>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r">
              <a:defRPr sz="2000" b="1"/>
            </a:lvl1pPr>
          </a:lstStyle>
          <a:p>
            <a:r>
              <a:rPr lang="en-US" smtClean="0"/>
              <a:t>Click to edit Master title style</a:t>
            </a:r>
            <a:endParaRPr lang="fa-IR"/>
          </a:p>
        </p:txBody>
      </p:sp>
      <p:sp>
        <p:nvSpPr>
          <p:cNvPr id="3" name="Content Placeholder 2"/>
          <p:cNvSpPr>
            <a:spLocks noGrp="1"/>
          </p:cNvSpPr>
          <p:nvPr>
            <p:ph idx="1"/>
          </p:nvPr>
        </p:nvSpPr>
        <p:spPr>
          <a:xfrm>
            <a:off x="4766733" y="27306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10"/>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11"/>
          <p:cNvSpPr>
            <a:spLocks noGrp="1" noChangeArrowheads="1"/>
          </p:cNvSpPr>
          <p:nvPr>
            <p:ph type="sldNum" sz="quarter" idx="12"/>
          </p:nvPr>
        </p:nvSpPr>
        <p:spPr>
          <a:ln/>
        </p:spPr>
        <p:txBody>
          <a:bodyPr/>
          <a:lstStyle>
            <a:lvl1pPr>
              <a:defRPr/>
            </a:lvl1pPr>
          </a:lstStyle>
          <a:p>
            <a:fld id="{D5080CE5-A251-4A0F-B31F-7E22D7127FE8}" type="slidenum">
              <a:rPr lang="ar-SA" altLang="fa-IR">
                <a:solidFill>
                  <a:srgbClr val="000000"/>
                </a:solidFill>
              </a:rPr>
              <a:pPr/>
              <a:t>‹#›</a:t>
            </a:fld>
            <a:endParaRPr lang="en-US" altLang="fa-IR">
              <a:solidFill>
                <a:srgbClr val="000000"/>
              </a:solidFill>
            </a:endParaRPr>
          </a:p>
        </p:txBody>
      </p:sp>
    </p:spTree>
    <p:extLst>
      <p:ext uri="{BB962C8B-B14F-4D97-AF65-F5344CB8AC3E}">
        <p14:creationId xmlns:p14="http://schemas.microsoft.com/office/powerpoint/2010/main" val="790338808"/>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r">
              <a:defRPr sz="2000" b="1"/>
            </a:lvl1pPr>
          </a:lstStyle>
          <a:p>
            <a:r>
              <a:rPr lang="en-US" smtClean="0"/>
              <a:t>Click to edit Master title style</a:t>
            </a:r>
            <a:endParaRPr lang="fa-I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a-IR" noProof="0" smtClean="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10"/>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11"/>
          <p:cNvSpPr>
            <a:spLocks noGrp="1" noChangeArrowheads="1"/>
          </p:cNvSpPr>
          <p:nvPr>
            <p:ph type="sldNum" sz="quarter" idx="12"/>
          </p:nvPr>
        </p:nvSpPr>
        <p:spPr>
          <a:ln/>
        </p:spPr>
        <p:txBody>
          <a:bodyPr/>
          <a:lstStyle>
            <a:lvl1pPr>
              <a:defRPr/>
            </a:lvl1pPr>
          </a:lstStyle>
          <a:p>
            <a:fld id="{EFD7856F-F6DC-4A84-BB99-1B5BC22060E0}" type="slidenum">
              <a:rPr lang="ar-SA" altLang="fa-IR">
                <a:solidFill>
                  <a:srgbClr val="000000"/>
                </a:solidFill>
              </a:rPr>
              <a:pPr/>
              <a:t>‹#›</a:t>
            </a:fld>
            <a:endParaRPr lang="en-US" altLang="fa-IR">
              <a:solidFill>
                <a:srgbClr val="000000"/>
              </a:solidFill>
            </a:endParaRPr>
          </a:p>
        </p:txBody>
      </p:sp>
    </p:spTree>
    <p:extLst>
      <p:ext uri="{BB962C8B-B14F-4D97-AF65-F5344CB8AC3E}">
        <p14:creationId xmlns:p14="http://schemas.microsoft.com/office/powerpoint/2010/main" val="3967458602"/>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Rectangle 9"/>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10"/>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11"/>
          <p:cNvSpPr>
            <a:spLocks noGrp="1" noChangeArrowheads="1"/>
          </p:cNvSpPr>
          <p:nvPr>
            <p:ph type="sldNum" sz="quarter" idx="12"/>
          </p:nvPr>
        </p:nvSpPr>
        <p:spPr>
          <a:ln/>
        </p:spPr>
        <p:txBody>
          <a:bodyPr/>
          <a:lstStyle>
            <a:lvl1pPr>
              <a:defRPr/>
            </a:lvl1pPr>
          </a:lstStyle>
          <a:p>
            <a:fld id="{4945B207-9B69-4F0C-B1F3-5111D294242E}" type="slidenum">
              <a:rPr lang="ar-SA" altLang="fa-IR">
                <a:solidFill>
                  <a:srgbClr val="000000"/>
                </a:solidFill>
              </a:rPr>
              <a:pPr/>
              <a:t>‹#›</a:t>
            </a:fld>
            <a:endParaRPr lang="en-US" altLang="fa-IR">
              <a:solidFill>
                <a:srgbClr val="000000"/>
              </a:solidFill>
            </a:endParaRPr>
          </a:p>
        </p:txBody>
      </p:sp>
    </p:spTree>
    <p:extLst>
      <p:ext uri="{BB962C8B-B14F-4D97-AF65-F5344CB8AC3E}">
        <p14:creationId xmlns:p14="http://schemas.microsoft.com/office/powerpoint/2010/main" val="3742205228"/>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277813"/>
            <a:ext cx="2590800" cy="5853112"/>
          </a:xfrm>
        </p:spPr>
        <p:txBody>
          <a:bodyPr vert="eaVert"/>
          <a:lstStyle/>
          <a:p>
            <a:r>
              <a:rPr lang="en-US" smtClean="0"/>
              <a:t>Click to edit Master title style</a:t>
            </a:r>
            <a:endParaRPr lang="fa-IR"/>
          </a:p>
        </p:txBody>
      </p:sp>
      <p:sp>
        <p:nvSpPr>
          <p:cNvPr id="3" name="Vertical Text Placeholder 2"/>
          <p:cNvSpPr>
            <a:spLocks noGrp="1"/>
          </p:cNvSpPr>
          <p:nvPr>
            <p:ph type="body" orient="vert" idx="1"/>
          </p:nvPr>
        </p:nvSpPr>
        <p:spPr>
          <a:xfrm>
            <a:off x="1219200" y="277813"/>
            <a:ext cx="75692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Rectangle 9"/>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10"/>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11"/>
          <p:cNvSpPr>
            <a:spLocks noGrp="1" noChangeArrowheads="1"/>
          </p:cNvSpPr>
          <p:nvPr>
            <p:ph type="sldNum" sz="quarter" idx="12"/>
          </p:nvPr>
        </p:nvSpPr>
        <p:spPr>
          <a:ln/>
        </p:spPr>
        <p:txBody>
          <a:bodyPr/>
          <a:lstStyle>
            <a:lvl1pPr>
              <a:defRPr/>
            </a:lvl1pPr>
          </a:lstStyle>
          <a:p>
            <a:fld id="{0F2E3D70-60DB-41C7-A537-A7F63B3C6F7C}" type="slidenum">
              <a:rPr lang="ar-SA" altLang="fa-IR">
                <a:solidFill>
                  <a:srgbClr val="000000"/>
                </a:solidFill>
              </a:rPr>
              <a:pPr/>
              <a:t>‹#›</a:t>
            </a:fld>
            <a:endParaRPr lang="en-US" altLang="fa-IR">
              <a:solidFill>
                <a:srgbClr val="000000"/>
              </a:solidFill>
            </a:endParaRPr>
          </a:p>
        </p:txBody>
      </p:sp>
    </p:spTree>
    <p:extLst>
      <p:ext uri="{BB962C8B-B14F-4D97-AF65-F5344CB8AC3E}">
        <p14:creationId xmlns:p14="http://schemas.microsoft.com/office/powerpoint/2010/main" val="658869939"/>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219200" y="277813"/>
            <a:ext cx="10363200" cy="1143000"/>
          </a:xfrm>
        </p:spPr>
        <p:txBody>
          <a:bodyPr/>
          <a:lstStyle/>
          <a:p>
            <a:r>
              <a:rPr lang="en-US" smtClean="0"/>
              <a:t>Click to edit Master title style</a:t>
            </a:r>
            <a:endParaRPr lang="fa-IR"/>
          </a:p>
        </p:txBody>
      </p:sp>
      <p:sp>
        <p:nvSpPr>
          <p:cNvPr id="3" name="Content Placeholder 2"/>
          <p:cNvSpPr>
            <a:spLocks noGrp="1"/>
          </p:cNvSpPr>
          <p:nvPr>
            <p:ph sz="half" idx="1"/>
          </p:nvPr>
        </p:nvSpPr>
        <p:spPr>
          <a:xfrm>
            <a:off x="1219200" y="1600206"/>
            <a:ext cx="50800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Text Placeholder 3"/>
          <p:cNvSpPr>
            <a:spLocks noGrp="1"/>
          </p:cNvSpPr>
          <p:nvPr>
            <p:ph type="body" sz="half" idx="2"/>
          </p:nvPr>
        </p:nvSpPr>
        <p:spPr>
          <a:xfrm>
            <a:off x="6502400" y="1600206"/>
            <a:ext cx="50800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Rectangle 9"/>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10"/>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11"/>
          <p:cNvSpPr>
            <a:spLocks noGrp="1" noChangeArrowheads="1"/>
          </p:cNvSpPr>
          <p:nvPr>
            <p:ph type="sldNum" sz="quarter" idx="12"/>
          </p:nvPr>
        </p:nvSpPr>
        <p:spPr>
          <a:ln/>
        </p:spPr>
        <p:txBody>
          <a:bodyPr/>
          <a:lstStyle>
            <a:lvl1pPr>
              <a:defRPr/>
            </a:lvl1pPr>
          </a:lstStyle>
          <a:p>
            <a:fld id="{05D4B394-9E17-41C0-864C-DEF2C9209575}" type="slidenum">
              <a:rPr lang="ar-SA" altLang="fa-IR">
                <a:solidFill>
                  <a:srgbClr val="000000"/>
                </a:solidFill>
              </a:rPr>
              <a:pPr/>
              <a:t>‹#›</a:t>
            </a:fld>
            <a:endParaRPr lang="en-US" altLang="fa-IR">
              <a:solidFill>
                <a:srgbClr val="000000"/>
              </a:solidFill>
            </a:endParaRPr>
          </a:p>
        </p:txBody>
      </p:sp>
    </p:spTree>
    <p:extLst>
      <p:ext uri="{BB962C8B-B14F-4D97-AF65-F5344CB8AC3E}">
        <p14:creationId xmlns:p14="http://schemas.microsoft.com/office/powerpoint/2010/main" val="4120432876"/>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562707" y="1371600"/>
            <a:ext cx="109728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70E6267C-B22F-49E0-9EEB-B5364D3A3350}" type="datetimeFigureOut">
              <a:rPr lang="fa-IR" smtClean="0">
                <a:solidFill>
                  <a:prstClr val="white">
                    <a:shade val="50000"/>
                  </a:prstClr>
                </a:solidFill>
              </a:rPr>
              <a:pPr/>
              <a:t>24/12/1440</a:t>
            </a:fld>
            <a:endParaRPr lang="fa-IR">
              <a:solidFill>
                <a:prstClr val="white">
                  <a:shade val="50000"/>
                </a:prstClr>
              </a:solidFill>
            </a:endParaRPr>
          </a:p>
        </p:txBody>
      </p:sp>
      <p:sp>
        <p:nvSpPr>
          <p:cNvPr id="17" name="Footer Placeholder 16"/>
          <p:cNvSpPr>
            <a:spLocks noGrp="1"/>
          </p:cNvSpPr>
          <p:nvPr>
            <p:ph type="ftr" sz="quarter" idx="11"/>
          </p:nvPr>
        </p:nvSpPr>
        <p:spPr/>
        <p:txBody>
          <a:bodyPr/>
          <a:lstStyle/>
          <a:p>
            <a:endParaRPr lang="fa-IR">
              <a:solidFill>
                <a:prstClr val="white">
                  <a:shade val="50000"/>
                </a:prstClr>
              </a:solidFill>
            </a:endParaRPr>
          </a:p>
        </p:txBody>
      </p:sp>
      <p:sp>
        <p:nvSpPr>
          <p:cNvPr id="29" name="Slide Number Placeholder 28"/>
          <p:cNvSpPr>
            <a:spLocks noGrp="1"/>
          </p:cNvSpPr>
          <p:nvPr>
            <p:ph type="sldNum" sz="quarter" idx="12"/>
          </p:nvPr>
        </p:nvSpPr>
        <p:spPr/>
        <p:txBody>
          <a:bodyPr/>
          <a:lstStyle/>
          <a:p>
            <a:fld id="{2041DDA2-09F3-4ADB-9659-AC6AAC38F642}" type="slidenum">
              <a:rPr lang="fa-IR" smtClean="0">
                <a:solidFill>
                  <a:prstClr val="white">
                    <a:shade val="50000"/>
                  </a:prstClr>
                </a:solidFill>
              </a:rPr>
              <a:pPr/>
              <a:t>‹#›</a:t>
            </a:fld>
            <a:endParaRPr lang="fa-IR">
              <a:solidFill>
                <a:prstClr val="white">
                  <a:shade val="50000"/>
                </a:prstClr>
              </a:solidFill>
            </a:endParaRPr>
          </a:p>
        </p:txBody>
      </p:sp>
      <p:sp>
        <p:nvSpPr>
          <p:cNvPr id="9" name="Subtitle 8"/>
          <p:cNvSpPr>
            <a:spLocks noGrp="1"/>
          </p:cNvSpPr>
          <p:nvPr>
            <p:ph type="subTitle" idx="1"/>
          </p:nvPr>
        </p:nvSpPr>
        <p:spPr>
          <a:xfrm>
            <a:off x="1828800" y="3331698"/>
            <a:ext cx="85344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extLst>
      <p:ext uri="{BB962C8B-B14F-4D97-AF65-F5344CB8AC3E}">
        <p14:creationId xmlns:p14="http://schemas.microsoft.com/office/powerpoint/2010/main" val="406822966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0E6267C-B22F-49E0-9EEB-B5364D3A3350}" type="datetimeFigureOut">
              <a:rPr lang="fa-IR" smtClean="0">
                <a:solidFill>
                  <a:prstClr val="white">
                    <a:shade val="50000"/>
                  </a:prstClr>
                </a:solidFill>
              </a:rPr>
              <a:pPr/>
              <a:t>24/12/1440</a:t>
            </a:fld>
            <a:endParaRPr lang="fa-IR">
              <a:solidFill>
                <a:prstClr val="white">
                  <a:shade val="50000"/>
                </a:prstClr>
              </a:solidFill>
            </a:endParaRPr>
          </a:p>
        </p:txBody>
      </p:sp>
      <p:sp>
        <p:nvSpPr>
          <p:cNvPr id="5" name="Footer Placeholder 4"/>
          <p:cNvSpPr>
            <a:spLocks noGrp="1"/>
          </p:cNvSpPr>
          <p:nvPr>
            <p:ph type="ftr" sz="quarter" idx="11"/>
          </p:nvPr>
        </p:nvSpPr>
        <p:spPr/>
        <p:txBody>
          <a:bodyPr/>
          <a:lstStyle/>
          <a:p>
            <a:endParaRPr lang="fa-IR">
              <a:solidFill>
                <a:prstClr val="white">
                  <a:shade val="50000"/>
                </a:prstClr>
              </a:solidFill>
            </a:endParaRPr>
          </a:p>
        </p:txBody>
      </p:sp>
      <p:sp>
        <p:nvSpPr>
          <p:cNvPr id="6" name="Slide Number Placeholder 5"/>
          <p:cNvSpPr>
            <a:spLocks noGrp="1"/>
          </p:cNvSpPr>
          <p:nvPr>
            <p:ph type="sldNum" sz="quarter" idx="12"/>
          </p:nvPr>
        </p:nvSpPr>
        <p:spPr/>
        <p:txBody>
          <a:bodyPr/>
          <a:lstStyle/>
          <a:p>
            <a:fld id="{2041DDA2-09F3-4ADB-9659-AC6AAC38F642}" type="slidenum">
              <a:rPr lang="fa-IR" smtClean="0">
                <a:solidFill>
                  <a:prstClr val="white">
                    <a:shade val="50000"/>
                  </a:prstClr>
                </a:solidFill>
              </a:rPr>
              <a:pPr/>
              <a:t>‹#›</a:t>
            </a:fld>
            <a:endParaRPr lang="fa-IR">
              <a:solidFill>
                <a:prstClr val="white">
                  <a:shade val="50000"/>
                </a:prstClr>
              </a:solidFill>
            </a:endParaRPr>
          </a:p>
        </p:txBody>
      </p:sp>
    </p:spTree>
    <p:extLst>
      <p:ext uri="{BB962C8B-B14F-4D97-AF65-F5344CB8AC3E}">
        <p14:creationId xmlns:p14="http://schemas.microsoft.com/office/powerpoint/2010/main" val="204940778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33600" y="609600"/>
            <a:ext cx="94488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133600" y="2507786"/>
            <a:ext cx="94488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70E6267C-B22F-49E0-9EEB-B5364D3A3350}" type="datetimeFigureOut">
              <a:rPr lang="fa-IR" smtClean="0">
                <a:solidFill>
                  <a:prstClr val="white">
                    <a:shade val="50000"/>
                  </a:prstClr>
                </a:solidFill>
              </a:rPr>
              <a:pPr/>
              <a:t>24/12/1440</a:t>
            </a:fld>
            <a:endParaRPr lang="fa-IR">
              <a:solidFill>
                <a:prstClr val="white">
                  <a:shade val="50000"/>
                </a:prstClr>
              </a:solidFill>
            </a:endParaRPr>
          </a:p>
        </p:txBody>
      </p:sp>
      <p:sp>
        <p:nvSpPr>
          <p:cNvPr id="5" name="Footer Placeholder 4"/>
          <p:cNvSpPr>
            <a:spLocks noGrp="1"/>
          </p:cNvSpPr>
          <p:nvPr>
            <p:ph type="ftr" sz="quarter" idx="11"/>
          </p:nvPr>
        </p:nvSpPr>
        <p:spPr/>
        <p:txBody>
          <a:bodyPr/>
          <a:lstStyle/>
          <a:p>
            <a:endParaRPr lang="fa-IR">
              <a:solidFill>
                <a:prstClr val="white">
                  <a:shade val="50000"/>
                </a:prstClr>
              </a:solidFill>
            </a:endParaRPr>
          </a:p>
        </p:txBody>
      </p:sp>
      <p:sp>
        <p:nvSpPr>
          <p:cNvPr id="6" name="Slide Number Placeholder 5"/>
          <p:cNvSpPr>
            <a:spLocks noGrp="1"/>
          </p:cNvSpPr>
          <p:nvPr>
            <p:ph type="sldNum" sz="quarter" idx="12"/>
          </p:nvPr>
        </p:nvSpPr>
        <p:spPr>
          <a:xfrm>
            <a:off x="10566400" y="6416682"/>
            <a:ext cx="1016000" cy="365125"/>
          </a:xfrm>
        </p:spPr>
        <p:txBody>
          <a:bodyPr/>
          <a:lstStyle/>
          <a:p>
            <a:fld id="{2041DDA2-09F3-4ADB-9659-AC6AAC38F642}" type="slidenum">
              <a:rPr lang="fa-IR" smtClean="0">
                <a:solidFill>
                  <a:prstClr val="white">
                    <a:shade val="50000"/>
                  </a:prstClr>
                </a:solidFill>
              </a:rPr>
              <a:pPr/>
              <a:t>‹#›</a:t>
            </a:fld>
            <a:endParaRPr lang="fa-IR">
              <a:solidFill>
                <a:prstClr val="white">
                  <a:shade val="50000"/>
                </a:prstClr>
              </a:solidFill>
            </a:endParaRPr>
          </a:p>
        </p:txBody>
      </p:sp>
    </p:spTree>
    <p:extLst>
      <p:ext uri="{BB962C8B-B14F-4D97-AF65-F5344CB8AC3E}">
        <p14:creationId xmlns:p14="http://schemas.microsoft.com/office/powerpoint/2010/main" val="834067947"/>
      </p:ext>
    </p:extLst>
  </p:cSld>
  <p:clrMapOvr>
    <a:overrideClrMapping bg1="dk1" tx1="lt1" bg2="dk2" tx2="lt2" accent1="accent1" accent2="accent2" accent3="accent3" accent4="accent4" accent5="accent5" accent6="accent6" hlink="hlink" folHlink="folHlink"/>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609600" y="1600206"/>
            <a:ext cx="53848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6197600" y="1600206"/>
            <a:ext cx="53848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0E6267C-B22F-49E0-9EEB-B5364D3A3350}" type="datetimeFigureOut">
              <a:rPr lang="fa-IR" smtClean="0">
                <a:solidFill>
                  <a:prstClr val="white">
                    <a:shade val="50000"/>
                  </a:prstClr>
                </a:solidFill>
              </a:rPr>
              <a:pPr/>
              <a:t>24/12/1440</a:t>
            </a:fld>
            <a:endParaRPr lang="fa-IR">
              <a:solidFill>
                <a:prstClr val="white">
                  <a:shade val="50000"/>
                </a:prstClr>
              </a:solidFill>
            </a:endParaRPr>
          </a:p>
        </p:txBody>
      </p:sp>
      <p:sp>
        <p:nvSpPr>
          <p:cNvPr id="6" name="Footer Placeholder 5"/>
          <p:cNvSpPr>
            <a:spLocks noGrp="1"/>
          </p:cNvSpPr>
          <p:nvPr>
            <p:ph type="ftr" sz="quarter" idx="11"/>
          </p:nvPr>
        </p:nvSpPr>
        <p:spPr/>
        <p:txBody>
          <a:bodyPr/>
          <a:lstStyle/>
          <a:p>
            <a:endParaRPr lang="fa-IR">
              <a:solidFill>
                <a:prstClr val="white">
                  <a:shade val="50000"/>
                </a:prstClr>
              </a:solidFill>
            </a:endParaRPr>
          </a:p>
        </p:txBody>
      </p:sp>
      <p:sp>
        <p:nvSpPr>
          <p:cNvPr id="7" name="Slide Number Placeholder 6"/>
          <p:cNvSpPr>
            <a:spLocks noGrp="1"/>
          </p:cNvSpPr>
          <p:nvPr>
            <p:ph type="sldNum" sz="quarter" idx="12"/>
          </p:nvPr>
        </p:nvSpPr>
        <p:spPr/>
        <p:txBody>
          <a:bodyPr/>
          <a:lstStyle/>
          <a:p>
            <a:fld id="{2041DDA2-09F3-4ADB-9659-AC6AAC38F642}" type="slidenum">
              <a:rPr lang="fa-IR" smtClean="0">
                <a:solidFill>
                  <a:prstClr val="white">
                    <a:shade val="50000"/>
                  </a:prstClr>
                </a:solidFill>
              </a:rPr>
              <a:pPr/>
              <a:t>‹#›</a:t>
            </a:fld>
            <a:endParaRPr lang="fa-IR">
              <a:solidFill>
                <a:prstClr val="white">
                  <a:shade val="50000"/>
                </a:prstClr>
              </a:solidFill>
            </a:endParaRPr>
          </a:p>
        </p:txBody>
      </p:sp>
    </p:spTree>
    <p:extLst>
      <p:ext uri="{BB962C8B-B14F-4D97-AF65-F5344CB8AC3E}">
        <p14:creationId xmlns:p14="http://schemas.microsoft.com/office/powerpoint/2010/main" val="414592135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109728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09600" y="1535113"/>
            <a:ext cx="5386917"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6193372" y="1535113"/>
            <a:ext cx="5389033"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9600" y="2362207"/>
            <a:ext cx="5386917"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6193372" y="2362207"/>
            <a:ext cx="5389033"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70E6267C-B22F-49E0-9EEB-B5364D3A3350}" type="datetimeFigureOut">
              <a:rPr lang="fa-IR" smtClean="0">
                <a:solidFill>
                  <a:prstClr val="white">
                    <a:shade val="50000"/>
                  </a:prstClr>
                </a:solidFill>
              </a:rPr>
              <a:pPr/>
              <a:t>24/12/1440</a:t>
            </a:fld>
            <a:endParaRPr lang="fa-IR">
              <a:solidFill>
                <a:prstClr val="white">
                  <a:shade val="50000"/>
                </a:prstClr>
              </a:solidFill>
            </a:endParaRPr>
          </a:p>
        </p:txBody>
      </p:sp>
      <p:sp>
        <p:nvSpPr>
          <p:cNvPr id="8" name="Footer Placeholder 7"/>
          <p:cNvSpPr>
            <a:spLocks noGrp="1"/>
          </p:cNvSpPr>
          <p:nvPr>
            <p:ph type="ftr" sz="quarter" idx="11"/>
          </p:nvPr>
        </p:nvSpPr>
        <p:spPr/>
        <p:txBody>
          <a:bodyPr/>
          <a:lstStyle/>
          <a:p>
            <a:endParaRPr lang="fa-IR">
              <a:solidFill>
                <a:prstClr val="white">
                  <a:shade val="50000"/>
                </a:prstClr>
              </a:solidFill>
            </a:endParaRPr>
          </a:p>
        </p:txBody>
      </p:sp>
      <p:sp>
        <p:nvSpPr>
          <p:cNvPr id="9" name="Slide Number Placeholder 8"/>
          <p:cNvSpPr>
            <a:spLocks noGrp="1"/>
          </p:cNvSpPr>
          <p:nvPr>
            <p:ph type="sldNum" sz="quarter" idx="12"/>
          </p:nvPr>
        </p:nvSpPr>
        <p:spPr/>
        <p:txBody>
          <a:bodyPr/>
          <a:lstStyle/>
          <a:p>
            <a:fld id="{2041DDA2-09F3-4ADB-9659-AC6AAC38F642}" type="slidenum">
              <a:rPr lang="fa-IR" smtClean="0">
                <a:solidFill>
                  <a:prstClr val="white">
                    <a:shade val="50000"/>
                  </a:prstClr>
                </a:solidFill>
              </a:rPr>
              <a:pPr/>
              <a:t>‹#›</a:t>
            </a:fld>
            <a:endParaRPr lang="fa-IR">
              <a:solidFill>
                <a:prstClr val="white">
                  <a:shade val="50000"/>
                </a:prstClr>
              </a:solidFill>
            </a:endParaRPr>
          </a:p>
        </p:txBody>
      </p:sp>
    </p:spTree>
    <p:extLst>
      <p:ext uri="{BB962C8B-B14F-4D97-AF65-F5344CB8AC3E}">
        <p14:creationId xmlns:p14="http://schemas.microsoft.com/office/powerpoint/2010/main" val="66575247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70E6267C-B22F-49E0-9EEB-B5364D3A3350}" type="datetimeFigureOut">
              <a:rPr lang="fa-IR" smtClean="0">
                <a:solidFill>
                  <a:prstClr val="white">
                    <a:shade val="50000"/>
                  </a:prstClr>
                </a:solidFill>
              </a:rPr>
              <a:pPr/>
              <a:t>24/12/1440</a:t>
            </a:fld>
            <a:endParaRPr lang="fa-IR">
              <a:solidFill>
                <a:prstClr val="white">
                  <a:shade val="50000"/>
                </a:prstClr>
              </a:solidFill>
            </a:endParaRPr>
          </a:p>
        </p:txBody>
      </p:sp>
      <p:sp>
        <p:nvSpPr>
          <p:cNvPr id="4" name="Footer Placeholder 3"/>
          <p:cNvSpPr>
            <a:spLocks noGrp="1"/>
          </p:cNvSpPr>
          <p:nvPr>
            <p:ph type="ftr" sz="quarter" idx="11"/>
          </p:nvPr>
        </p:nvSpPr>
        <p:spPr/>
        <p:txBody>
          <a:bodyPr/>
          <a:lstStyle/>
          <a:p>
            <a:endParaRPr lang="fa-IR">
              <a:solidFill>
                <a:prstClr val="white">
                  <a:shade val="50000"/>
                </a:prstClr>
              </a:solidFill>
            </a:endParaRPr>
          </a:p>
        </p:txBody>
      </p:sp>
      <p:sp>
        <p:nvSpPr>
          <p:cNvPr id="5" name="Slide Number Placeholder 4"/>
          <p:cNvSpPr>
            <a:spLocks noGrp="1"/>
          </p:cNvSpPr>
          <p:nvPr>
            <p:ph type="sldNum" sz="quarter" idx="12"/>
          </p:nvPr>
        </p:nvSpPr>
        <p:spPr/>
        <p:txBody>
          <a:bodyPr/>
          <a:lstStyle/>
          <a:p>
            <a:fld id="{2041DDA2-09F3-4ADB-9659-AC6AAC38F642}" type="slidenum">
              <a:rPr lang="fa-IR" smtClean="0">
                <a:solidFill>
                  <a:prstClr val="white">
                    <a:shade val="50000"/>
                  </a:prstClr>
                </a:solidFill>
              </a:rPr>
              <a:pPr/>
              <a:t>‹#›</a:t>
            </a:fld>
            <a:endParaRPr lang="fa-IR">
              <a:solidFill>
                <a:prstClr val="white">
                  <a:shade val="50000"/>
                </a:prstClr>
              </a:solidFill>
            </a:endParaRPr>
          </a:p>
        </p:txBody>
      </p:sp>
    </p:spTree>
    <p:extLst>
      <p:ext uri="{BB962C8B-B14F-4D97-AF65-F5344CB8AC3E}">
        <p14:creationId xmlns:p14="http://schemas.microsoft.com/office/powerpoint/2010/main" val="349948500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E6267C-B22F-49E0-9EEB-B5364D3A3350}" type="datetimeFigureOut">
              <a:rPr lang="fa-IR" smtClean="0">
                <a:solidFill>
                  <a:prstClr val="white">
                    <a:shade val="50000"/>
                  </a:prstClr>
                </a:solidFill>
              </a:rPr>
              <a:pPr/>
              <a:t>24/12/1440</a:t>
            </a:fld>
            <a:endParaRPr lang="fa-IR">
              <a:solidFill>
                <a:prstClr val="white">
                  <a:shade val="50000"/>
                </a:prstClr>
              </a:solidFill>
            </a:endParaRPr>
          </a:p>
        </p:txBody>
      </p:sp>
      <p:sp>
        <p:nvSpPr>
          <p:cNvPr id="3" name="Footer Placeholder 2"/>
          <p:cNvSpPr>
            <a:spLocks noGrp="1"/>
          </p:cNvSpPr>
          <p:nvPr>
            <p:ph type="ftr" sz="quarter" idx="11"/>
          </p:nvPr>
        </p:nvSpPr>
        <p:spPr/>
        <p:txBody>
          <a:bodyPr/>
          <a:lstStyle/>
          <a:p>
            <a:endParaRPr lang="fa-IR">
              <a:solidFill>
                <a:prstClr val="white">
                  <a:shade val="50000"/>
                </a:prstClr>
              </a:solidFill>
            </a:endParaRPr>
          </a:p>
        </p:txBody>
      </p:sp>
      <p:sp>
        <p:nvSpPr>
          <p:cNvPr id="4" name="Slide Number Placeholder 3"/>
          <p:cNvSpPr>
            <a:spLocks noGrp="1"/>
          </p:cNvSpPr>
          <p:nvPr>
            <p:ph type="sldNum" sz="quarter" idx="12"/>
          </p:nvPr>
        </p:nvSpPr>
        <p:spPr/>
        <p:txBody>
          <a:bodyPr/>
          <a:lstStyle/>
          <a:p>
            <a:fld id="{2041DDA2-09F3-4ADB-9659-AC6AAC38F642}" type="slidenum">
              <a:rPr lang="fa-IR" smtClean="0">
                <a:solidFill>
                  <a:prstClr val="white">
                    <a:shade val="50000"/>
                  </a:prstClr>
                </a:solidFill>
              </a:rPr>
              <a:pPr/>
              <a:t>‹#›</a:t>
            </a:fld>
            <a:endParaRPr lang="fa-IR">
              <a:solidFill>
                <a:prstClr val="white">
                  <a:shade val="50000"/>
                </a:prstClr>
              </a:solidFill>
            </a:endParaRPr>
          </a:p>
        </p:txBody>
      </p:sp>
    </p:spTree>
    <p:extLst>
      <p:ext uri="{BB962C8B-B14F-4D97-AF65-F5344CB8AC3E}">
        <p14:creationId xmlns:p14="http://schemas.microsoft.com/office/powerpoint/2010/main" val="416615417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09603" y="1524007"/>
            <a:ext cx="4011084"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766733" y="273057"/>
            <a:ext cx="6815667"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0E6267C-B22F-49E0-9EEB-B5364D3A3350}" type="datetimeFigureOut">
              <a:rPr lang="fa-IR" smtClean="0">
                <a:solidFill>
                  <a:prstClr val="white">
                    <a:shade val="50000"/>
                  </a:prstClr>
                </a:solidFill>
              </a:rPr>
              <a:pPr/>
              <a:t>24/12/1440</a:t>
            </a:fld>
            <a:endParaRPr lang="fa-IR">
              <a:solidFill>
                <a:prstClr val="white">
                  <a:shade val="50000"/>
                </a:prstClr>
              </a:solidFill>
            </a:endParaRPr>
          </a:p>
        </p:txBody>
      </p:sp>
      <p:sp>
        <p:nvSpPr>
          <p:cNvPr id="6" name="Footer Placeholder 5"/>
          <p:cNvSpPr>
            <a:spLocks noGrp="1"/>
          </p:cNvSpPr>
          <p:nvPr>
            <p:ph type="ftr" sz="quarter" idx="11"/>
          </p:nvPr>
        </p:nvSpPr>
        <p:spPr/>
        <p:txBody>
          <a:bodyPr/>
          <a:lstStyle/>
          <a:p>
            <a:endParaRPr lang="fa-IR">
              <a:solidFill>
                <a:prstClr val="white">
                  <a:shade val="50000"/>
                </a:prstClr>
              </a:solidFill>
            </a:endParaRPr>
          </a:p>
        </p:txBody>
      </p:sp>
      <p:sp>
        <p:nvSpPr>
          <p:cNvPr id="7" name="Slide Number Placeholder 6"/>
          <p:cNvSpPr>
            <a:spLocks noGrp="1"/>
          </p:cNvSpPr>
          <p:nvPr>
            <p:ph type="sldNum" sz="quarter" idx="12"/>
          </p:nvPr>
        </p:nvSpPr>
        <p:spPr/>
        <p:txBody>
          <a:bodyPr/>
          <a:lstStyle/>
          <a:p>
            <a:fld id="{2041DDA2-09F3-4ADB-9659-AC6AAC38F642}" type="slidenum">
              <a:rPr lang="fa-IR" smtClean="0">
                <a:solidFill>
                  <a:prstClr val="white">
                    <a:shade val="50000"/>
                  </a:prstClr>
                </a:solidFill>
              </a:rPr>
              <a:pPr/>
              <a:t>‹#›</a:t>
            </a:fld>
            <a:endParaRPr lang="fa-IR">
              <a:solidFill>
                <a:prstClr val="white">
                  <a:shade val="50000"/>
                </a:prstClr>
              </a:solidFill>
            </a:endParaRPr>
          </a:p>
        </p:txBody>
      </p:sp>
    </p:spTree>
    <p:extLst>
      <p:ext uri="{BB962C8B-B14F-4D97-AF65-F5344CB8AC3E}">
        <p14:creationId xmlns:p14="http://schemas.microsoft.com/office/powerpoint/2010/main" val="1166817782"/>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438400" y="609600"/>
            <a:ext cx="73152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2438400" y="1831975"/>
            <a:ext cx="73152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2438400" y="1166787"/>
            <a:ext cx="73152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70E6267C-B22F-49E0-9EEB-B5364D3A3350}" type="datetimeFigureOut">
              <a:rPr lang="fa-IR" smtClean="0">
                <a:solidFill>
                  <a:prstClr val="white">
                    <a:shade val="50000"/>
                  </a:prstClr>
                </a:solidFill>
              </a:rPr>
              <a:pPr/>
              <a:t>24/12/1440</a:t>
            </a:fld>
            <a:endParaRPr lang="fa-IR">
              <a:solidFill>
                <a:prstClr val="white">
                  <a:shade val="50000"/>
                </a:prstClr>
              </a:solidFill>
            </a:endParaRPr>
          </a:p>
        </p:txBody>
      </p:sp>
      <p:sp>
        <p:nvSpPr>
          <p:cNvPr id="6" name="Footer Placeholder 5"/>
          <p:cNvSpPr>
            <a:spLocks noGrp="1"/>
          </p:cNvSpPr>
          <p:nvPr>
            <p:ph type="ftr" sz="quarter" idx="11"/>
          </p:nvPr>
        </p:nvSpPr>
        <p:spPr/>
        <p:txBody>
          <a:bodyPr/>
          <a:lstStyle/>
          <a:p>
            <a:endParaRPr lang="fa-IR">
              <a:solidFill>
                <a:prstClr val="white">
                  <a:shade val="50000"/>
                </a:prstClr>
              </a:solidFill>
            </a:endParaRPr>
          </a:p>
        </p:txBody>
      </p:sp>
      <p:sp>
        <p:nvSpPr>
          <p:cNvPr id="7" name="Slide Number Placeholder 6"/>
          <p:cNvSpPr>
            <a:spLocks noGrp="1"/>
          </p:cNvSpPr>
          <p:nvPr>
            <p:ph type="sldNum" sz="quarter" idx="12"/>
          </p:nvPr>
        </p:nvSpPr>
        <p:spPr/>
        <p:txBody>
          <a:bodyPr/>
          <a:lstStyle/>
          <a:p>
            <a:fld id="{2041DDA2-09F3-4ADB-9659-AC6AAC38F642}" type="slidenum">
              <a:rPr lang="fa-IR" smtClean="0">
                <a:solidFill>
                  <a:prstClr val="white">
                    <a:shade val="50000"/>
                  </a:prstClr>
                </a:solidFill>
              </a:rPr>
              <a:pPr/>
              <a:t>‹#›</a:t>
            </a:fld>
            <a:endParaRPr lang="fa-IR">
              <a:solidFill>
                <a:prstClr val="white">
                  <a:shade val="50000"/>
                </a:prstClr>
              </a:solidFill>
            </a:endParaRPr>
          </a:p>
        </p:txBody>
      </p:sp>
    </p:spTree>
    <p:extLst>
      <p:ext uri="{BB962C8B-B14F-4D97-AF65-F5344CB8AC3E}">
        <p14:creationId xmlns:p14="http://schemas.microsoft.com/office/powerpoint/2010/main" val="215021860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0E6267C-B22F-49E0-9EEB-B5364D3A3350}" type="datetimeFigureOut">
              <a:rPr lang="fa-IR" smtClean="0">
                <a:solidFill>
                  <a:prstClr val="white">
                    <a:shade val="50000"/>
                  </a:prstClr>
                </a:solidFill>
              </a:rPr>
              <a:pPr/>
              <a:t>24/12/1440</a:t>
            </a:fld>
            <a:endParaRPr lang="fa-IR">
              <a:solidFill>
                <a:prstClr val="white">
                  <a:shade val="50000"/>
                </a:prstClr>
              </a:solidFill>
            </a:endParaRPr>
          </a:p>
        </p:txBody>
      </p:sp>
      <p:sp>
        <p:nvSpPr>
          <p:cNvPr id="5" name="Footer Placeholder 4"/>
          <p:cNvSpPr>
            <a:spLocks noGrp="1"/>
          </p:cNvSpPr>
          <p:nvPr>
            <p:ph type="ftr" sz="quarter" idx="11"/>
          </p:nvPr>
        </p:nvSpPr>
        <p:spPr/>
        <p:txBody>
          <a:bodyPr/>
          <a:lstStyle/>
          <a:p>
            <a:endParaRPr lang="fa-IR">
              <a:solidFill>
                <a:prstClr val="white">
                  <a:shade val="50000"/>
                </a:prstClr>
              </a:solidFill>
            </a:endParaRPr>
          </a:p>
        </p:txBody>
      </p:sp>
      <p:sp>
        <p:nvSpPr>
          <p:cNvPr id="6" name="Slide Number Placeholder 5"/>
          <p:cNvSpPr>
            <a:spLocks noGrp="1"/>
          </p:cNvSpPr>
          <p:nvPr>
            <p:ph type="sldNum" sz="quarter" idx="12"/>
          </p:nvPr>
        </p:nvSpPr>
        <p:spPr/>
        <p:txBody>
          <a:bodyPr/>
          <a:lstStyle/>
          <a:p>
            <a:fld id="{2041DDA2-09F3-4ADB-9659-AC6AAC38F642}" type="slidenum">
              <a:rPr lang="fa-IR" smtClean="0">
                <a:solidFill>
                  <a:prstClr val="white">
                    <a:shade val="50000"/>
                  </a:prstClr>
                </a:solidFill>
              </a:rPr>
              <a:pPr/>
              <a:t>‹#›</a:t>
            </a:fld>
            <a:endParaRPr lang="fa-IR">
              <a:solidFill>
                <a:prstClr val="white">
                  <a:shade val="50000"/>
                </a:prstClr>
              </a:solidFill>
            </a:endParaRPr>
          </a:p>
        </p:txBody>
      </p:sp>
    </p:spTree>
    <p:extLst>
      <p:ext uri="{BB962C8B-B14F-4D97-AF65-F5344CB8AC3E}">
        <p14:creationId xmlns:p14="http://schemas.microsoft.com/office/powerpoint/2010/main" val="1007475550"/>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5"/>
            <a:ext cx="27432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45"/>
            <a:ext cx="8026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0E6267C-B22F-49E0-9EEB-B5364D3A3350}" type="datetimeFigureOut">
              <a:rPr lang="fa-IR" smtClean="0">
                <a:solidFill>
                  <a:prstClr val="white">
                    <a:shade val="50000"/>
                  </a:prstClr>
                </a:solidFill>
              </a:rPr>
              <a:pPr/>
              <a:t>24/12/1440</a:t>
            </a:fld>
            <a:endParaRPr lang="fa-IR">
              <a:solidFill>
                <a:prstClr val="white">
                  <a:shade val="50000"/>
                </a:prstClr>
              </a:solidFill>
            </a:endParaRPr>
          </a:p>
        </p:txBody>
      </p:sp>
      <p:sp>
        <p:nvSpPr>
          <p:cNvPr id="5" name="Footer Placeholder 4"/>
          <p:cNvSpPr>
            <a:spLocks noGrp="1"/>
          </p:cNvSpPr>
          <p:nvPr>
            <p:ph type="ftr" sz="quarter" idx="11"/>
          </p:nvPr>
        </p:nvSpPr>
        <p:spPr/>
        <p:txBody>
          <a:bodyPr/>
          <a:lstStyle/>
          <a:p>
            <a:endParaRPr lang="fa-IR">
              <a:solidFill>
                <a:prstClr val="white">
                  <a:shade val="50000"/>
                </a:prstClr>
              </a:solidFill>
            </a:endParaRPr>
          </a:p>
        </p:txBody>
      </p:sp>
      <p:sp>
        <p:nvSpPr>
          <p:cNvPr id="6" name="Slide Number Placeholder 5"/>
          <p:cNvSpPr>
            <a:spLocks noGrp="1"/>
          </p:cNvSpPr>
          <p:nvPr>
            <p:ph type="sldNum" sz="quarter" idx="12"/>
          </p:nvPr>
        </p:nvSpPr>
        <p:spPr/>
        <p:txBody>
          <a:bodyPr/>
          <a:lstStyle/>
          <a:p>
            <a:fld id="{2041DDA2-09F3-4ADB-9659-AC6AAC38F642}" type="slidenum">
              <a:rPr lang="fa-IR" smtClean="0">
                <a:solidFill>
                  <a:prstClr val="white">
                    <a:shade val="50000"/>
                  </a:prstClr>
                </a:solidFill>
              </a:rPr>
              <a:pPr/>
              <a:t>‹#›</a:t>
            </a:fld>
            <a:endParaRPr lang="fa-IR">
              <a:solidFill>
                <a:prstClr val="white">
                  <a:shade val="50000"/>
                </a:prstClr>
              </a:solidFill>
            </a:endParaRPr>
          </a:p>
        </p:txBody>
      </p:sp>
    </p:spTree>
    <p:extLst>
      <p:ext uri="{BB962C8B-B14F-4D97-AF65-F5344CB8AC3E}">
        <p14:creationId xmlns:p14="http://schemas.microsoft.com/office/powerpoint/2010/main" val="214025488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562707" y="1371600"/>
            <a:ext cx="109728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70E6267C-B22F-49E0-9EEB-B5364D3A3350}" type="datetimeFigureOut">
              <a:rPr lang="fa-IR" smtClean="0">
                <a:solidFill>
                  <a:prstClr val="white">
                    <a:shade val="50000"/>
                  </a:prstClr>
                </a:solidFill>
              </a:rPr>
              <a:pPr/>
              <a:t>24/12/1440</a:t>
            </a:fld>
            <a:endParaRPr lang="fa-IR">
              <a:solidFill>
                <a:prstClr val="white">
                  <a:shade val="50000"/>
                </a:prstClr>
              </a:solidFill>
            </a:endParaRPr>
          </a:p>
        </p:txBody>
      </p:sp>
      <p:sp>
        <p:nvSpPr>
          <p:cNvPr id="17" name="Footer Placeholder 16"/>
          <p:cNvSpPr>
            <a:spLocks noGrp="1"/>
          </p:cNvSpPr>
          <p:nvPr>
            <p:ph type="ftr" sz="quarter" idx="11"/>
          </p:nvPr>
        </p:nvSpPr>
        <p:spPr/>
        <p:txBody>
          <a:bodyPr/>
          <a:lstStyle/>
          <a:p>
            <a:endParaRPr lang="fa-IR">
              <a:solidFill>
                <a:prstClr val="white">
                  <a:shade val="50000"/>
                </a:prstClr>
              </a:solidFill>
            </a:endParaRPr>
          </a:p>
        </p:txBody>
      </p:sp>
      <p:sp>
        <p:nvSpPr>
          <p:cNvPr id="29" name="Slide Number Placeholder 28"/>
          <p:cNvSpPr>
            <a:spLocks noGrp="1"/>
          </p:cNvSpPr>
          <p:nvPr>
            <p:ph type="sldNum" sz="quarter" idx="12"/>
          </p:nvPr>
        </p:nvSpPr>
        <p:spPr/>
        <p:txBody>
          <a:bodyPr/>
          <a:lstStyle/>
          <a:p>
            <a:fld id="{2041DDA2-09F3-4ADB-9659-AC6AAC38F642}" type="slidenum">
              <a:rPr lang="fa-IR" smtClean="0">
                <a:solidFill>
                  <a:prstClr val="white">
                    <a:shade val="50000"/>
                  </a:prstClr>
                </a:solidFill>
              </a:rPr>
              <a:pPr/>
              <a:t>‹#›</a:t>
            </a:fld>
            <a:endParaRPr lang="fa-IR">
              <a:solidFill>
                <a:prstClr val="white">
                  <a:shade val="50000"/>
                </a:prstClr>
              </a:solidFill>
            </a:endParaRPr>
          </a:p>
        </p:txBody>
      </p:sp>
      <p:sp>
        <p:nvSpPr>
          <p:cNvPr id="9" name="Subtitle 8"/>
          <p:cNvSpPr>
            <a:spLocks noGrp="1"/>
          </p:cNvSpPr>
          <p:nvPr>
            <p:ph type="subTitle" idx="1"/>
          </p:nvPr>
        </p:nvSpPr>
        <p:spPr>
          <a:xfrm>
            <a:off x="1828800" y="3331698"/>
            <a:ext cx="85344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extLst>
      <p:ext uri="{BB962C8B-B14F-4D97-AF65-F5344CB8AC3E}">
        <p14:creationId xmlns:p14="http://schemas.microsoft.com/office/powerpoint/2010/main" val="355965672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0E6267C-B22F-49E0-9EEB-B5364D3A3350}" type="datetimeFigureOut">
              <a:rPr lang="fa-IR" smtClean="0">
                <a:solidFill>
                  <a:prstClr val="white">
                    <a:shade val="50000"/>
                  </a:prstClr>
                </a:solidFill>
              </a:rPr>
              <a:pPr/>
              <a:t>24/12/1440</a:t>
            </a:fld>
            <a:endParaRPr lang="fa-IR">
              <a:solidFill>
                <a:prstClr val="white">
                  <a:shade val="50000"/>
                </a:prstClr>
              </a:solidFill>
            </a:endParaRPr>
          </a:p>
        </p:txBody>
      </p:sp>
      <p:sp>
        <p:nvSpPr>
          <p:cNvPr id="5" name="Footer Placeholder 4"/>
          <p:cNvSpPr>
            <a:spLocks noGrp="1"/>
          </p:cNvSpPr>
          <p:nvPr>
            <p:ph type="ftr" sz="quarter" idx="11"/>
          </p:nvPr>
        </p:nvSpPr>
        <p:spPr/>
        <p:txBody>
          <a:bodyPr/>
          <a:lstStyle/>
          <a:p>
            <a:endParaRPr lang="fa-IR">
              <a:solidFill>
                <a:prstClr val="white">
                  <a:shade val="50000"/>
                </a:prstClr>
              </a:solidFill>
            </a:endParaRPr>
          </a:p>
        </p:txBody>
      </p:sp>
      <p:sp>
        <p:nvSpPr>
          <p:cNvPr id="6" name="Slide Number Placeholder 5"/>
          <p:cNvSpPr>
            <a:spLocks noGrp="1"/>
          </p:cNvSpPr>
          <p:nvPr>
            <p:ph type="sldNum" sz="quarter" idx="12"/>
          </p:nvPr>
        </p:nvSpPr>
        <p:spPr/>
        <p:txBody>
          <a:bodyPr/>
          <a:lstStyle/>
          <a:p>
            <a:fld id="{2041DDA2-09F3-4ADB-9659-AC6AAC38F642}" type="slidenum">
              <a:rPr lang="fa-IR" smtClean="0">
                <a:solidFill>
                  <a:prstClr val="white">
                    <a:shade val="50000"/>
                  </a:prstClr>
                </a:solidFill>
              </a:rPr>
              <a:pPr/>
              <a:t>‹#›</a:t>
            </a:fld>
            <a:endParaRPr lang="fa-IR">
              <a:solidFill>
                <a:prstClr val="white">
                  <a:shade val="50000"/>
                </a:prstClr>
              </a:solidFill>
            </a:endParaRPr>
          </a:p>
        </p:txBody>
      </p:sp>
    </p:spTree>
    <p:extLst>
      <p:ext uri="{BB962C8B-B14F-4D97-AF65-F5344CB8AC3E}">
        <p14:creationId xmlns:p14="http://schemas.microsoft.com/office/powerpoint/2010/main" val="1440166427"/>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33600" y="609600"/>
            <a:ext cx="94488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133600" y="2507786"/>
            <a:ext cx="94488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70E6267C-B22F-49E0-9EEB-B5364D3A3350}" type="datetimeFigureOut">
              <a:rPr lang="fa-IR" smtClean="0">
                <a:solidFill>
                  <a:prstClr val="white">
                    <a:shade val="50000"/>
                  </a:prstClr>
                </a:solidFill>
              </a:rPr>
              <a:pPr/>
              <a:t>24/12/1440</a:t>
            </a:fld>
            <a:endParaRPr lang="fa-IR">
              <a:solidFill>
                <a:prstClr val="white">
                  <a:shade val="50000"/>
                </a:prstClr>
              </a:solidFill>
            </a:endParaRPr>
          </a:p>
        </p:txBody>
      </p:sp>
      <p:sp>
        <p:nvSpPr>
          <p:cNvPr id="5" name="Footer Placeholder 4"/>
          <p:cNvSpPr>
            <a:spLocks noGrp="1"/>
          </p:cNvSpPr>
          <p:nvPr>
            <p:ph type="ftr" sz="quarter" idx="11"/>
          </p:nvPr>
        </p:nvSpPr>
        <p:spPr/>
        <p:txBody>
          <a:bodyPr/>
          <a:lstStyle/>
          <a:p>
            <a:endParaRPr lang="fa-IR">
              <a:solidFill>
                <a:prstClr val="white">
                  <a:shade val="50000"/>
                </a:prstClr>
              </a:solidFill>
            </a:endParaRPr>
          </a:p>
        </p:txBody>
      </p:sp>
      <p:sp>
        <p:nvSpPr>
          <p:cNvPr id="6" name="Slide Number Placeholder 5"/>
          <p:cNvSpPr>
            <a:spLocks noGrp="1"/>
          </p:cNvSpPr>
          <p:nvPr>
            <p:ph type="sldNum" sz="quarter" idx="12"/>
          </p:nvPr>
        </p:nvSpPr>
        <p:spPr>
          <a:xfrm>
            <a:off x="10566400" y="6416676"/>
            <a:ext cx="1016000" cy="365125"/>
          </a:xfrm>
        </p:spPr>
        <p:txBody>
          <a:bodyPr/>
          <a:lstStyle/>
          <a:p>
            <a:fld id="{2041DDA2-09F3-4ADB-9659-AC6AAC38F642}" type="slidenum">
              <a:rPr lang="fa-IR" smtClean="0">
                <a:solidFill>
                  <a:prstClr val="white">
                    <a:shade val="50000"/>
                  </a:prstClr>
                </a:solidFill>
              </a:rPr>
              <a:pPr/>
              <a:t>‹#›</a:t>
            </a:fld>
            <a:endParaRPr lang="fa-IR">
              <a:solidFill>
                <a:prstClr val="white">
                  <a:shade val="50000"/>
                </a:prstClr>
              </a:solidFill>
            </a:endParaRPr>
          </a:p>
        </p:txBody>
      </p:sp>
    </p:spTree>
    <p:extLst>
      <p:ext uri="{BB962C8B-B14F-4D97-AF65-F5344CB8AC3E}">
        <p14:creationId xmlns:p14="http://schemas.microsoft.com/office/powerpoint/2010/main" val="1048456257"/>
      </p:ext>
    </p:extLst>
  </p:cSld>
  <p:clrMapOvr>
    <a:overrideClrMapping bg1="dk1" tx1="lt1" bg2="dk2" tx2="lt2" accent1="accent1" accent2="accent2" accent3="accent3" accent4="accent4" accent5="accent5" accent6="accent6" hlink="hlink" folHlink="folHlink"/>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609600" y="1600201"/>
            <a:ext cx="53848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6197600" y="1600201"/>
            <a:ext cx="53848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0E6267C-B22F-49E0-9EEB-B5364D3A3350}" type="datetimeFigureOut">
              <a:rPr lang="fa-IR" smtClean="0">
                <a:solidFill>
                  <a:prstClr val="white">
                    <a:shade val="50000"/>
                  </a:prstClr>
                </a:solidFill>
              </a:rPr>
              <a:pPr/>
              <a:t>24/12/1440</a:t>
            </a:fld>
            <a:endParaRPr lang="fa-IR">
              <a:solidFill>
                <a:prstClr val="white">
                  <a:shade val="50000"/>
                </a:prstClr>
              </a:solidFill>
            </a:endParaRPr>
          </a:p>
        </p:txBody>
      </p:sp>
      <p:sp>
        <p:nvSpPr>
          <p:cNvPr id="6" name="Footer Placeholder 5"/>
          <p:cNvSpPr>
            <a:spLocks noGrp="1"/>
          </p:cNvSpPr>
          <p:nvPr>
            <p:ph type="ftr" sz="quarter" idx="11"/>
          </p:nvPr>
        </p:nvSpPr>
        <p:spPr/>
        <p:txBody>
          <a:bodyPr/>
          <a:lstStyle/>
          <a:p>
            <a:endParaRPr lang="fa-IR">
              <a:solidFill>
                <a:prstClr val="white">
                  <a:shade val="50000"/>
                </a:prstClr>
              </a:solidFill>
            </a:endParaRPr>
          </a:p>
        </p:txBody>
      </p:sp>
      <p:sp>
        <p:nvSpPr>
          <p:cNvPr id="7" name="Slide Number Placeholder 6"/>
          <p:cNvSpPr>
            <a:spLocks noGrp="1"/>
          </p:cNvSpPr>
          <p:nvPr>
            <p:ph type="sldNum" sz="quarter" idx="12"/>
          </p:nvPr>
        </p:nvSpPr>
        <p:spPr/>
        <p:txBody>
          <a:bodyPr/>
          <a:lstStyle/>
          <a:p>
            <a:fld id="{2041DDA2-09F3-4ADB-9659-AC6AAC38F642}" type="slidenum">
              <a:rPr lang="fa-IR" smtClean="0">
                <a:solidFill>
                  <a:prstClr val="white">
                    <a:shade val="50000"/>
                  </a:prstClr>
                </a:solidFill>
              </a:rPr>
              <a:pPr/>
              <a:t>‹#›</a:t>
            </a:fld>
            <a:endParaRPr lang="fa-IR">
              <a:solidFill>
                <a:prstClr val="white">
                  <a:shade val="50000"/>
                </a:prstClr>
              </a:solidFill>
            </a:endParaRPr>
          </a:p>
        </p:txBody>
      </p:sp>
    </p:spTree>
    <p:extLst>
      <p:ext uri="{BB962C8B-B14F-4D97-AF65-F5344CB8AC3E}">
        <p14:creationId xmlns:p14="http://schemas.microsoft.com/office/powerpoint/2010/main" val="2286385949"/>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109728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09600" y="1535113"/>
            <a:ext cx="5386917"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6193368" y="1535113"/>
            <a:ext cx="5389033"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9600" y="2362201"/>
            <a:ext cx="5386917"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6193368" y="2362201"/>
            <a:ext cx="5389033"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70E6267C-B22F-49E0-9EEB-B5364D3A3350}" type="datetimeFigureOut">
              <a:rPr lang="fa-IR" smtClean="0">
                <a:solidFill>
                  <a:prstClr val="white">
                    <a:shade val="50000"/>
                  </a:prstClr>
                </a:solidFill>
              </a:rPr>
              <a:pPr/>
              <a:t>24/12/1440</a:t>
            </a:fld>
            <a:endParaRPr lang="fa-IR">
              <a:solidFill>
                <a:prstClr val="white">
                  <a:shade val="50000"/>
                </a:prstClr>
              </a:solidFill>
            </a:endParaRPr>
          </a:p>
        </p:txBody>
      </p:sp>
      <p:sp>
        <p:nvSpPr>
          <p:cNvPr id="8" name="Footer Placeholder 7"/>
          <p:cNvSpPr>
            <a:spLocks noGrp="1"/>
          </p:cNvSpPr>
          <p:nvPr>
            <p:ph type="ftr" sz="quarter" idx="11"/>
          </p:nvPr>
        </p:nvSpPr>
        <p:spPr/>
        <p:txBody>
          <a:bodyPr/>
          <a:lstStyle/>
          <a:p>
            <a:endParaRPr lang="fa-IR">
              <a:solidFill>
                <a:prstClr val="white">
                  <a:shade val="50000"/>
                </a:prstClr>
              </a:solidFill>
            </a:endParaRPr>
          </a:p>
        </p:txBody>
      </p:sp>
      <p:sp>
        <p:nvSpPr>
          <p:cNvPr id="9" name="Slide Number Placeholder 8"/>
          <p:cNvSpPr>
            <a:spLocks noGrp="1"/>
          </p:cNvSpPr>
          <p:nvPr>
            <p:ph type="sldNum" sz="quarter" idx="12"/>
          </p:nvPr>
        </p:nvSpPr>
        <p:spPr/>
        <p:txBody>
          <a:bodyPr/>
          <a:lstStyle/>
          <a:p>
            <a:fld id="{2041DDA2-09F3-4ADB-9659-AC6AAC38F642}" type="slidenum">
              <a:rPr lang="fa-IR" smtClean="0">
                <a:solidFill>
                  <a:prstClr val="white">
                    <a:shade val="50000"/>
                  </a:prstClr>
                </a:solidFill>
              </a:rPr>
              <a:pPr/>
              <a:t>‹#›</a:t>
            </a:fld>
            <a:endParaRPr lang="fa-IR">
              <a:solidFill>
                <a:prstClr val="white">
                  <a:shade val="50000"/>
                </a:prstClr>
              </a:solidFill>
            </a:endParaRPr>
          </a:p>
        </p:txBody>
      </p:sp>
    </p:spTree>
    <p:extLst>
      <p:ext uri="{BB962C8B-B14F-4D97-AF65-F5344CB8AC3E}">
        <p14:creationId xmlns:p14="http://schemas.microsoft.com/office/powerpoint/2010/main" val="323149341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70E6267C-B22F-49E0-9EEB-B5364D3A3350}" type="datetimeFigureOut">
              <a:rPr lang="fa-IR" smtClean="0">
                <a:solidFill>
                  <a:prstClr val="white">
                    <a:shade val="50000"/>
                  </a:prstClr>
                </a:solidFill>
              </a:rPr>
              <a:pPr/>
              <a:t>24/12/1440</a:t>
            </a:fld>
            <a:endParaRPr lang="fa-IR">
              <a:solidFill>
                <a:prstClr val="white">
                  <a:shade val="50000"/>
                </a:prstClr>
              </a:solidFill>
            </a:endParaRPr>
          </a:p>
        </p:txBody>
      </p:sp>
      <p:sp>
        <p:nvSpPr>
          <p:cNvPr id="4" name="Footer Placeholder 3"/>
          <p:cNvSpPr>
            <a:spLocks noGrp="1"/>
          </p:cNvSpPr>
          <p:nvPr>
            <p:ph type="ftr" sz="quarter" idx="11"/>
          </p:nvPr>
        </p:nvSpPr>
        <p:spPr/>
        <p:txBody>
          <a:bodyPr/>
          <a:lstStyle/>
          <a:p>
            <a:endParaRPr lang="fa-IR">
              <a:solidFill>
                <a:prstClr val="white">
                  <a:shade val="50000"/>
                </a:prstClr>
              </a:solidFill>
            </a:endParaRPr>
          </a:p>
        </p:txBody>
      </p:sp>
      <p:sp>
        <p:nvSpPr>
          <p:cNvPr id="5" name="Slide Number Placeholder 4"/>
          <p:cNvSpPr>
            <a:spLocks noGrp="1"/>
          </p:cNvSpPr>
          <p:nvPr>
            <p:ph type="sldNum" sz="quarter" idx="12"/>
          </p:nvPr>
        </p:nvSpPr>
        <p:spPr/>
        <p:txBody>
          <a:bodyPr/>
          <a:lstStyle/>
          <a:p>
            <a:fld id="{2041DDA2-09F3-4ADB-9659-AC6AAC38F642}" type="slidenum">
              <a:rPr lang="fa-IR" smtClean="0">
                <a:solidFill>
                  <a:prstClr val="white">
                    <a:shade val="50000"/>
                  </a:prstClr>
                </a:solidFill>
              </a:rPr>
              <a:pPr/>
              <a:t>‹#›</a:t>
            </a:fld>
            <a:endParaRPr lang="fa-IR">
              <a:solidFill>
                <a:prstClr val="white">
                  <a:shade val="50000"/>
                </a:prstClr>
              </a:solidFill>
            </a:endParaRPr>
          </a:p>
        </p:txBody>
      </p:sp>
    </p:spTree>
    <p:extLst>
      <p:ext uri="{BB962C8B-B14F-4D97-AF65-F5344CB8AC3E}">
        <p14:creationId xmlns:p14="http://schemas.microsoft.com/office/powerpoint/2010/main" val="3489912862"/>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E6267C-B22F-49E0-9EEB-B5364D3A3350}" type="datetimeFigureOut">
              <a:rPr lang="fa-IR" smtClean="0">
                <a:solidFill>
                  <a:prstClr val="white">
                    <a:shade val="50000"/>
                  </a:prstClr>
                </a:solidFill>
              </a:rPr>
              <a:pPr/>
              <a:t>24/12/1440</a:t>
            </a:fld>
            <a:endParaRPr lang="fa-IR">
              <a:solidFill>
                <a:prstClr val="white">
                  <a:shade val="50000"/>
                </a:prstClr>
              </a:solidFill>
            </a:endParaRPr>
          </a:p>
        </p:txBody>
      </p:sp>
      <p:sp>
        <p:nvSpPr>
          <p:cNvPr id="3" name="Footer Placeholder 2"/>
          <p:cNvSpPr>
            <a:spLocks noGrp="1"/>
          </p:cNvSpPr>
          <p:nvPr>
            <p:ph type="ftr" sz="quarter" idx="11"/>
          </p:nvPr>
        </p:nvSpPr>
        <p:spPr/>
        <p:txBody>
          <a:bodyPr/>
          <a:lstStyle/>
          <a:p>
            <a:endParaRPr lang="fa-IR">
              <a:solidFill>
                <a:prstClr val="white">
                  <a:shade val="50000"/>
                </a:prstClr>
              </a:solidFill>
            </a:endParaRPr>
          </a:p>
        </p:txBody>
      </p:sp>
      <p:sp>
        <p:nvSpPr>
          <p:cNvPr id="4" name="Slide Number Placeholder 3"/>
          <p:cNvSpPr>
            <a:spLocks noGrp="1"/>
          </p:cNvSpPr>
          <p:nvPr>
            <p:ph type="sldNum" sz="quarter" idx="12"/>
          </p:nvPr>
        </p:nvSpPr>
        <p:spPr/>
        <p:txBody>
          <a:bodyPr/>
          <a:lstStyle/>
          <a:p>
            <a:fld id="{2041DDA2-09F3-4ADB-9659-AC6AAC38F642}" type="slidenum">
              <a:rPr lang="fa-IR" smtClean="0">
                <a:solidFill>
                  <a:prstClr val="white">
                    <a:shade val="50000"/>
                  </a:prstClr>
                </a:solidFill>
              </a:rPr>
              <a:pPr/>
              <a:t>‹#›</a:t>
            </a:fld>
            <a:endParaRPr lang="fa-IR">
              <a:solidFill>
                <a:prstClr val="white">
                  <a:shade val="50000"/>
                </a:prstClr>
              </a:solidFill>
            </a:endParaRPr>
          </a:p>
        </p:txBody>
      </p:sp>
    </p:spTree>
    <p:extLst>
      <p:ext uri="{BB962C8B-B14F-4D97-AF65-F5344CB8AC3E}">
        <p14:creationId xmlns:p14="http://schemas.microsoft.com/office/powerpoint/2010/main" val="260864704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09601" y="1524001"/>
            <a:ext cx="4011084"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766733" y="273051"/>
            <a:ext cx="6815667"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0E6267C-B22F-49E0-9EEB-B5364D3A3350}" type="datetimeFigureOut">
              <a:rPr lang="fa-IR" smtClean="0">
                <a:solidFill>
                  <a:prstClr val="white">
                    <a:shade val="50000"/>
                  </a:prstClr>
                </a:solidFill>
              </a:rPr>
              <a:pPr/>
              <a:t>24/12/1440</a:t>
            </a:fld>
            <a:endParaRPr lang="fa-IR">
              <a:solidFill>
                <a:prstClr val="white">
                  <a:shade val="50000"/>
                </a:prstClr>
              </a:solidFill>
            </a:endParaRPr>
          </a:p>
        </p:txBody>
      </p:sp>
      <p:sp>
        <p:nvSpPr>
          <p:cNvPr id="6" name="Footer Placeholder 5"/>
          <p:cNvSpPr>
            <a:spLocks noGrp="1"/>
          </p:cNvSpPr>
          <p:nvPr>
            <p:ph type="ftr" sz="quarter" idx="11"/>
          </p:nvPr>
        </p:nvSpPr>
        <p:spPr/>
        <p:txBody>
          <a:bodyPr/>
          <a:lstStyle/>
          <a:p>
            <a:endParaRPr lang="fa-IR">
              <a:solidFill>
                <a:prstClr val="white">
                  <a:shade val="50000"/>
                </a:prstClr>
              </a:solidFill>
            </a:endParaRPr>
          </a:p>
        </p:txBody>
      </p:sp>
      <p:sp>
        <p:nvSpPr>
          <p:cNvPr id="7" name="Slide Number Placeholder 6"/>
          <p:cNvSpPr>
            <a:spLocks noGrp="1"/>
          </p:cNvSpPr>
          <p:nvPr>
            <p:ph type="sldNum" sz="quarter" idx="12"/>
          </p:nvPr>
        </p:nvSpPr>
        <p:spPr/>
        <p:txBody>
          <a:bodyPr/>
          <a:lstStyle/>
          <a:p>
            <a:fld id="{2041DDA2-09F3-4ADB-9659-AC6AAC38F642}" type="slidenum">
              <a:rPr lang="fa-IR" smtClean="0">
                <a:solidFill>
                  <a:prstClr val="white">
                    <a:shade val="50000"/>
                  </a:prstClr>
                </a:solidFill>
              </a:rPr>
              <a:pPr/>
              <a:t>‹#›</a:t>
            </a:fld>
            <a:endParaRPr lang="fa-IR">
              <a:solidFill>
                <a:prstClr val="white">
                  <a:shade val="50000"/>
                </a:prstClr>
              </a:solidFill>
            </a:endParaRPr>
          </a:p>
        </p:txBody>
      </p:sp>
    </p:spTree>
    <p:extLst>
      <p:ext uri="{BB962C8B-B14F-4D97-AF65-F5344CB8AC3E}">
        <p14:creationId xmlns:p14="http://schemas.microsoft.com/office/powerpoint/2010/main" val="3302809216"/>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438400" y="609600"/>
            <a:ext cx="73152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2438400" y="1831975"/>
            <a:ext cx="73152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2438400" y="1166787"/>
            <a:ext cx="73152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70E6267C-B22F-49E0-9EEB-B5364D3A3350}" type="datetimeFigureOut">
              <a:rPr lang="fa-IR" smtClean="0">
                <a:solidFill>
                  <a:prstClr val="white">
                    <a:shade val="50000"/>
                  </a:prstClr>
                </a:solidFill>
              </a:rPr>
              <a:pPr/>
              <a:t>24/12/1440</a:t>
            </a:fld>
            <a:endParaRPr lang="fa-IR">
              <a:solidFill>
                <a:prstClr val="white">
                  <a:shade val="50000"/>
                </a:prstClr>
              </a:solidFill>
            </a:endParaRPr>
          </a:p>
        </p:txBody>
      </p:sp>
      <p:sp>
        <p:nvSpPr>
          <p:cNvPr id="6" name="Footer Placeholder 5"/>
          <p:cNvSpPr>
            <a:spLocks noGrp="1"/>
          </p:cNvSpPr>
          <p:nvPr>
            <p:ph type="ftr" sz="quarter" idx="11"/>
          </p:nvPr>
        </p:nvSpPr>
        <p:spPr/>
        <p:txBody>
          <a:bodyPr/>
          <a:lstStyle/>
          <a:p>
            <a:endParaRPr lang="fa-IR">
              <a:solidFill>
                <a:prstClr val="white">
                  <a:shade val="50000"/>
                </a:prstClr>
              </a:solidFill>
            </a:endParaRPr>
          </a:p>
        </p:txBody>
      </p:sp>
      <p:sp>
        <p:nvSpPr>
          <p:cNvPr id="7" name="Slide Number Placeholder 6"/>
          <p:cNvSpPr>
            <a:spLocks noGrp="1"/>
          </p:cNvSpPr>
          <p:nvPr>
            <p:ph type="sldNum" sz="quarter" idx="12"/>
          </p:nvPr>
        </p:nvSpPr>
        <p:spPr/>
        <p:txBody>
          <a:bodyPr/>
          <a:lstStyle/>
          <a:p>
            <a:fld id="{2041DDA2-09F3-4ADB-9659-AC6AAC38F642}" type="slidenum">
              <a:rPr lang="fa-IR" smtClean="0">
                <a:solidFill>
                  <a:prstClr val="white">
                    <a:shade val="50000"/>
                  </a:prstClr>
                </a:solidFill>
              </a:rPr>
              <a:pPr/>
              <a:t>‹#›</a:t>
            </a:fld>
            <a:endParaRPr lang="fa-IR">
              <a:solidFill>
                <a:prstClr val="white">
                  <a:shade val="50000"/>
                </a:prstClr>
              </a:solidFill>
            </a:endParaRPr>
          </a:p>
        </p:txBody>
      </p:sp>
    </p:spTree>
    <p:extLst>
      <p:ext uri="{BB962C8B-B14F-4D97-AF65-F5344CB8AC3E}">
        <p14:creationId xmlns:p14="http://schemas.microsoft.com/office/powerpoint/2010/main" val="1029503103"/>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0E6267C-B22F-49E0-9EEB-B5364D3A3350}" type="datetimeFigureOut">
              <a:rPr lang="fa-IR" smtClean="0">
                <a:solidFill>
                  <a:prstClr val="white">
                    <a:shade val="50000"/>
                  </a:prstClr>
                </a:solidFill>
              </a:rPr>
              <a:pPr/>
              <a:t>24/12/1440</a:t>
            </a:fld>
            <a:endParaRPr lang="fa-IR">
              <a:solidFill>
                <a:prstClr val="white">
                  <a:shade val="50000"/>
                </a:prstClr>
              </a:solidFill>
            </a:endParaRPr>
          </a:p>
        </p:txBody>
      </p:sp>
      <p:sp>
        <p:nvSpPr>
          <p:cNvPr id="5" name="Footer Placeholder 4"/>
          <p:cNvSpPr>
            <a:spLocks noGrp="1"/>
          </p:cNvSpPr>
          <p:nvPr>
            <p:ph type="ftr" sz="quarter" idx="11"/>
          </p:nvPr>
        </p:nvSpPr>
        <p:spPr/>
        <p:txBody>
          <a:bodyPr/>
          <a:lstStyle/>
          <a:p>
            <a:endParaRPr lang="fa-IR">
              <a:solidFill>
                <a:prstClr val="white">
                  <a:shade val="50000"/>
                </a:prstClr>
              </a:solidFill>
            </a:endParaRPr>
          </a:p>
        </p:txBody>
      </p:sp>
      <p:sp>
        <p:nvSpPr>
          <p:cNvPr id="6" name="Slide Number Placeholder 5"/>
          <p:cNvSpPr>
            <a:spLocks noGrp="1"/>
          </p:cNvSpPr>
          <p:nvPr>
            <p:ph type="sldNum" sz="quarter" idx="12"/>
          </p:nvPr>
        </p:nvSpPr>
        <p:spPr/>
        <p:txBody>
          <a:bodyPr/>
          <a:lstStyle/>
          <a:p>
            <a:fld id="{2041DDA2-09F3-4ADB-9659-AC6AAC38F642}" type="slidenum">
              <a:rPr lang="fa-IR" smtClean="0">
                <a:solidFill>
                  <a:prstClr val="white">
                    <a:shade val="50000"/>
                  </a:prstClr>
                </a:solidFill>
              </a:rPr>
              <a:pPr/>
              <a:t>‹#›</a:t>
            </a:fld>
            <a:endParaRPr lang="fa-IR">
              <a:solidFill>
                <a:prstClr val="white">
                  <a:shade val="50000"/>
                </a:prstClr>
              </a:solidFill>
            </a:endParaRPr>
          </a:p>
        </p:txBody>
      </p:sp>
    </p:spTree>
    <p:extLst>
      <p:ext uri="{BB962C8B-B14F-4D97-AF65-F5344CB8AC3E}">
        <p14:creationId xmlns:p14="http://schemas.microsoft.com/office/powerpoint/2010/main" val="363903893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0E6267C-B22F-49E0-9EEB-B5364D3A3350}" type="datetimeFigureOut">
              <a:rPr lang="fa-IR" smtClean="0">
                <a:solidFill>
                  <a:prstClr val="white">
                    <a:shade val="50000"/>
                  </a:prstClr>
                </a:solidFill>
              </a:rPr>
              <a:pPr/>
              <a:t>24/12/1440</a:t>
            </a:fld>
            <a:endParaRPr lang="fa-IR">
              <a:solidFill>
                <a:prstClr val="white">
                  <a:shade val="50000"/>
                </a:prstClr>
              </a:solidFill>
            </a:endParaRPr>
          </a:p>
        </p:txBody>
      </p:sp>
      <p:sp>
        <p:nvSpPr>
          <p:cNvPr id="5" name="Footer Placeholder 4"/>
          <p:cNvSpPr>
            <a:spLocks noGrp="1"/>
          </p:cNvSpPr>
          <p:nvPr>
            <p:ph type="ftr" sz="quarter" idx="11"/>
          </p:nvPr>
        </p:nvSpPr>
        <p:spPr/>
        <p:txBody>
          <a:bodyPr/>
          <a:lstStyle/>
          <a:p>
            <a:endParaRPr lang="fa-IR">
              <a:solidFill>
                <a:prstClr val="white">
                  <a:shade val="50000"/>
                </a:prstClr>
              </a:solidFill>
            </a:endParaRPr>
          </a:p>
        </p:txBody>
      </p:sp>
      <p:sp>
        <p:nvSpPr>
          <p:cNvPr id="6" name="Slide Number Placeholder 5"/>
          <p:cNvSpPr>
            <a:spLocks noGrp="1"/>
          </p:cNvSpPr>
          <p:nvPr>
            <p:ph type="sldNum" sz="quarter" idx="12"/>
          </p:nvPr>
        </p:nvSpPr>
        <p:spPr/>
        <p:txBody>
          <a:bodyPr/>
          <a:lstStyle/>
          <a:p>
            <a:fld id="{2041DDA2-09F3-4ADB-9659-AC6AAC38F642}" type="slidenum">
              <a:rPr lang="fa-IR" smtClean="0">
                <a:solidFill>
                  <a:prstClr val="white">
                    <a:shade val="50000"/>
                  </a:prstClr>
                </a:solidFill>
              </a:rPr>
              <a:pPr/>
              <a:t>‹#›</a:t>
            </a:fld>
            <a:endParaRPr lang="fa-IR">
              <a:solidFill>
                <a:prstClr val="white">
                  <a:shade val="50000"/>
                </a:prstClr>
              </a:solidFill>
            </a:endParaRPr>
          </a:p>
        </p:txBody>
      </p:sp>
    </p:spTree>
    <p:extLst>
      <p:ext uri="{BB962C8B-B14F-4D97-AF65-F5344CB8AC3E}">
        <p14:creationId xmlns:p14="http://schemas.microsoft.com/office/powerpoint/2010/main" val="1827104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4.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4.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theme" Target="../theme/theme5.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5.xml"/><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theme" Target="../theme/theme6.xml"/><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theme" Target="../theme/theme7.xml"/><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slideLayout" Target="../slideLayouts/slideLayout80.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8.xml"/><Relationship Id="rId3" Type="http://schemas.openxmlformats.org/officeDocument/2006/relationships/slideLayout" Target="../slideLayouts/slideLayout83.xml"/><Relationship Id="rId7" Type="http://schemas.openxmlformats.org/officeDocument/2006/relationships/slideLayout" Target="../slideLayouts/slideLayout87.xml"/><Relationship Id="rId12" Type="http://schemas.openxmlformats.org/officeDocument/2006/relationships/theme" Target="../theme/theme8.xml"/><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5" Type="http://schemas.openxmlformats.org/officeDocument/2006/relationships/slideLayout" Target="../slideLayouts/slideLayout85.xml"/><Relationship Id="rId10" Type="http://schemas.openxmlformats.org/officeDocument/2006/relationships/slideLayout" Target="../slideLayouts/slideLayout90.xml"/><Relationship Id="rId4" Type="http://schemas.openxmlformats.org/officeDocument/2006/relationships/slideLayout" Target="../slideLayouts/slideLayout84.xml"/><Relationship Id="rId9" Type="http://schemas.openxmlformats.org/officeDocument/2006/relationships/slideLayout" Target="../slideLayouts/slideLayout89.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9.xml"/><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theme" Target="../theme/theme9.xml"/><Relationship Id="rId2" Type="http://schemas.openxmlformats.org/officeDocument/2006/relationships/slideLayout" Target="../slideLayouts/slideLayout93.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0" Type="http://schemas.openxmlformats.org/officeDocument/2006/relationships/slideLayout" Target="../slideLayouts/slideLayout101.xml"/><Relationship Id="rId4" Type="http://schemas.openxmlformats.org/officeDocument/2006/relationships/slideLayout" Target="../slideLayouts/slideLayout95.xml"/><Relationship Id="rId9" Type="http://schemas.openxmlformats.org/officeDocument/2006/relationships/slideLayout" Target="../slideLayouts/slideLayout10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1"/>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143019" y="2057400"/>
            <a:ext cx="9872871" cy="403860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142997" y="6223856"/>
            <a:ext cx="2329075" cy="365125"/>
          </a:xfrm>
          <a:prstGeom prst="rect">
            <a:avLst/>
          </a:prstGeom>
        </p:spPr>
        <p:txBody>
          <a:bodyPr vert="horz" lIns="91440" tIns="45720" rIns="91440" bIns="45720" rtlCol="0" anchor="ctr"/>
          <a:lstStyle>
            <a:lvl1pPr algn="l">
              <a:defRPr sz="1200">
                <a:solidFill>
                  <a:schemeClr val="accent1"/>
                </a:solidFill>
              </a:defRPr>
            </a:lvl1pPr>
          </a:lstStyle>
          <a:p>
            <a:fld id="{8F4D6C40-8130-4F5F-9C54-EA3FFCF9907B}" type="datetimeFigureOut">
              <a:rPr lang="fa-IR" smtClean="0"/>
              <a:t>24/12/1440</a:t>
            </a:fld>
            <a:endParaRPr lang="fa-IR"/>
          </a:p>
        </p:txBody>
      </p:sp>
      <p:sp>
        <p:nvSpPr>
          <p:cNvPr id="5" name="Footer Placeholder 4"/>
          <p:cNvSpPr>
            <a:spLocks noGrp="1"/>
          </p:cNvSpPr>
          <p:nvPr>
            <p:ph type="ftr" sz="quarter" idx="3"/>
          </p:nvPr>
        </p:nvSpPr>
        <p:spPr>
          <a:xfrm>
            <a:off x="3949166" y="6223856"/>
            <a:ext cx="4717775" cy="365125"/>
          </a:xfrm>
          <a:prstGeom prst="rect">
            <a:avLst/>
          </a:prstGeom>
        </p:spPr>
        <p:txBody>
          <a:bodyPr vert="horz" lIns="91440" tIns="45720" rIns="91440" bIns="45720" rtlCol="0" anchor="ctr"/>
          <a:lstStyle>
            <a:lvl1pPr algn="ctr">
              <a:defRPr sz="1200">
                <a:solidFill>
                  <a:schemeClr val="accent1"/>
                </a:solidFill>
              </a:defRPr>
            </a:lvl1pPr>
          </a:lstStyle>
          <a:p>
            <a:endParaRPr lang="fa-IR"/>
          </a:p>
        </p:txBody>
      </p:sp>
      <p:sp>
        <p:nvSpPr>
          <p:cNvPr id="6" name="Slide Number Placeholder 5"/>
          <p:cNvSpPr>
            <a:spLocks noGrp="1"/>
          </p:cNvSpPr>
          <p:nvPr>
            <p:ph type="sldNum" sz="quarter" idx="4"/>
          </p:nvPr>
        </p:nvSpPr>
        <p:spPr>
          <a:xfrm>
            <a:off x="9329549" y="6223856"/>
            <a:ext cx="1706217" cy="365125"/>
          </a:xfrm>
          <a:prstGeom prst="rect">
            <a:avLst/>
          </a:prstGeom>
        </p:spPr>
        <p:txBody>
          <a:bodyPr vert="horz" lIns="91440" tIns="45720" rIns="91440" bIns="45720" rtlCol="0" anchor="ctr"/>
          <a:lstStyle>
            <a:lvl1pPr algn="r">
              <a:defRPr sz="1200">
                <a:solidFill>
                  <a:schemeClr val="accent1"/>
                </a:solidFill>
              </a:defRPr>
            </a:lvl1pPr>
          </a:lstStyle>
          <a:p>
            <a:fld id="{AAC11F71-619D-4B49-86F7-7CB588241B87}" type="slidenum">
              <a:rPr lang="fa-IR" smtClean="0"/>
              <a:t>‹#›</a:t>
            </a:fld>
            <a:endParaRPr lang="fa-IR"/>
          </a:p>
        </p:txBody>
      </p:sp>
    </p:spTree>
    <p:extLst>
      <p:ext uri="{BB962C8B-B14F-4D97-AF65-F5344CB8AC3E}">
        <p14:creationId xmlns:p14="http://schemas.microsoft.com/office/powerpoint/2010/main" val="1215099147"/>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xStyles>
    <p:titleStyle>
      <a:lvl1pPr algn="l" defTabSz="914400" rtl="1"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r" defTabSz="914400" rtl="1"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r" defTabSz="914400" rtl="1"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r" defTabSz="914400" rtl="1"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r" defTabSz="914400" rtl="1"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r" defTabSz="914400" rtl="1"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r" defTabSz="914400" rtl="1"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r" defTabSz="914400" rtl="1"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r" defTabSz="914400" rtl="1"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r" defTabSz="914400" rtl="1"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0"/>
            <a:ext cx="11582400" cy="4876800"/>
            <a:chOff x="0" y="0"/>
            <a:chExt cx="5472" cy="3072"/>
          </a:xfrm>
        </p:grpSpPr>
        <p:sp>
          <p:nvSpPr>
            <p:cNvPr id="1033" name="Rectangle 3"/>
            <p:cNvSpPr>
              <a:spLocks noChangeArrowheads="1"/>
            </p:cNvSpPr>
            <p:nvPr/>
          </p:nvSpPr>
          <p:spPr bwMode="auto">
            <a:xfrm>
              <a:off x="0" y="0"/>
              <a:ext cx="384" cy="3072"/>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r" rtl="1">
                <a:defRPr>
                  <a:solidFill>
                    <a:schemeClr val="tx1"/>
                  </a:solidFill>
                  <a:latin typeface="Arial" charset="0"/>
                  <a:cs typeface="Arial" charset="0"/>
                </a:defRPr>
              </a:lvl1pPr>
              <a:lvl2pPr marL="742950" indent="-285750" algn="r" rtl="1">
                <a:defRPr>
                  <a:solidFill>
                    <a:schemeClr val="tx1"/>
                  </a:solidFill>
                  <a:latin typeface="Arial" charset="0"/>
                  <a:cs typeface="Arial" charset="0"/>
                </a:defRPr>
              </a:lvl2pPr>
              <a:lvl3pPr marL="1143000" indent="-228600" algn="r" rtl="1">
                <a:defRPr>
                  <a:solidFill>
                    <a:schemeClr val="tx1"/>
                  </a:solidFill>
                  <a:latin typeface="Arial" charset="0"/>
                  <a:cs typeface="Arial" charset="0"/>
                </a:defRPr>
              </a:lvl3pPr>
              <a:lvl4pPr marL="1600200" indent="-228600" algn="r" rtl="1">
                <a:defRPr>
                  <a:solidFill>
                    <a:schemeClr val="tx1"/>
                  </a:solidFill>
                  <a:latin typeface="Arial" charset="0"/>
                  <a:cs typeface="Arial" charset="0"/>
                </a:defRPr>
              </a:lvl4pPr>
              <a:lvl5pPr marL="2057400" indent="-228600" algn="r" rtl="1">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ctr" rtl="0" fontAlgn="base">
                <a:spcBef>
                  <a:spcPct val="0"/>
                </a:spcBef>
                <a:spcAft>
                  <a:spcPct val="0"/>
                </a:spcAft>
              </a:pPr>
              <a:endParaRPr lang="en-US" altLang="en-US" sz="2400" smtClean="0">
                <a:solidFill>
                  <a:srgbClr val="000000"/>
                </a:solidFill>
                <a:latin typeface="Times New Roman" pitchFamily="18" charset="0"/>
              </a:endParaRPr>
            </a:p>
          </p:txBody>
        </p:sp>
        <p:grpSp>
          <p:nvGrpSpPr>
            <p:cNvPr id="1034" name="Group 4"/>
            <p:cNvGrpSpPr>
              <a:grpSpLocks/>
            </p:cNvGrpSpPr>
            <p:nvPr/>
          </p:nvGrpSpPr>
          <p:grpSpPr bwMode="auto">
            <a:xfrm>
              <a:off x="240" y="893"/>
              <a:ext cx="5232" cy="115"/>
              <a:chOff x="240" y="893"/>
              <a:chExt cx="5232" cy="115"/>
            </a:xfrm>
          </p:grpSpPr>
          <p:sp>
            <p:nvSpPr>
              <p:cNvPr id="1035" name="Rectangle 5"/>
              <p:cNvSpPr>
                <a:spLocks noChangeArrowheads="1"/>
              </p:cNvSpPr>
              <p:nvPr/>
            </p:nvSpPr>
            <p:spPr bwMode="auto">
              <a:xfrm>
                <a:off x="4320" y="893"/>
                <a:ext cx="1152" cy="115"/>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r" rtl="1">
                  <a:defRPr>
                    <a:solidFill>
                      <a:schemeClr val="tx1"/>
                    </a:solidFill>
                    <a:latin typeface="Arial" charset="0"/>
                    <a:cs typeface="Arial" charset="0"/>
                  </a:defRPr>
                </a:lvl1pPr>
                <a:lvl2pPr marL="742950" indent="-285750" algn="r" rtl="1">
                  <a:defRPr>
                    <a:solidFill>
                      <a:schemeClr val="tx1"/>
                    </a:solidFill>
                    <a:latin typeface="Arial" charset="0"/>
                    <a:cs typeface="Arial" charset="0"/>
                  </a:defRPr>
                </a:lvl2pPr>
                <a:lvl3pPr marL="1143000" indent="-228600" algn="r" rtl="1">
                  <a:defRPr>
                    <a:solidFill>
                      <a:schemeClr val="tx1"/>
                    </a:solidFill>
                    <a:latin typeface="Arial" charset="0"/>
                    <a:cs typeface="Arial" charset="0"/>
                  </a:defRPr>
                </a:lvl3pPr>
                <a:lvl4pPr marL="1600200" indent="-228600" algn="r" rtl="1">
                  <a:defRPr>
                    <a:solidFill>
                      <a:schemeClr val="tx1"/>
                    </a:solidFill>
                    <a:latin typeface="Arial" charset="0"/>
                    <a:cs typeface="Arial" charset="0"/>
                  </a:defRPr>
                </a:lvl4pPr>
                <a:lvl5pPr marL="2057400" indent="-228600" algn="r" rtl="1">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ctr" rtl="0" fontAlgn="base">
                  <a:spcBef>
                    <a:spcPct val="0"/>
                  </a:spcBef>
                  <a:spcAft>
                    <a:spcPct val="0"/>
                  </a:spcAft>
                </a:pPr>
                <a:endParaRPr lang="en-US" altLang="en-US" sz="2400" smtClean="0">
                  <a:solidFill>
                    <a:srgbClr val="000000"/>
                  </a:solidFill>
                  <a:latin typeface="Times New Roman" pitchFamily="18" charset="0"/>
                </a:endParaRPr>
              </a:p>
            </p:txBody>
          </p:sp>
          <p:sp>
            <p:nvSpPr>
              <p:cNvPr id="1036" name="Line 6"/>
              <p:cNvSpPr>
                <a:spLocks noChangeShapeType="1"/>
              </p:cNvSpPr>
              <p:nvPr/>
            </p:nvSpPr>
            <p:spPr bwMode="auto">
              <a:xfrm>
                <a:off x="240" y="941"/>
                <a:ext cx="5232" cy="0"/>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mtClean="0">
                  <a:solidFill>
                    <a:srgbClr val="000000"/>
                  </a:solidFill>
                </a:endParaRPr>
              </a:p>
            </p:txBody>
          </p:sp>
        </p:grpSp>
      </p:grpSp>
      <p:sp>
        <p:nvSpPr>
          <p:cNvPr id="111623" name="Rectangle 7"/>
          <p:cNvSpPr>
            <a:spLocks noGrp="1" noChangeArrowheads="1"/>
          </p:cNvSpPr>
          <p:nvPr>
            <p:ph type="title"/>
          </p:nvPr>
        </p:nvSpPr>
        <p:spPr bwMode="auto">
          <a:xfrm>
            <a:off x="1219200" y="277813"/>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fa-IR" smtClean="0"/>
              <a:t>Click to edit Master title style</a:t>
            </a:r>
          </a:p>
        </p:txBody>
      </p:sp>
      <p:sp>
        <p:nvSpPr>
          <p:cNvPr id="111624" name="Rectangle 8"/>
          <p:cNvSpPr>
            <a:spLocks noGrp="1" noChangeArrowheads="1"/>
          </p:cNvSpPr>
          <p:nvPr>
            <p:ph type="body" idx="1"/>
          </p:nvPr>
        </p:nvSpPr>
        <p:spPr bwMode="auto">
          <a:xfrm>
            <a:off x="1219200" y="1600206"/>
            <a:ext cx="10363200" cy="453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fa-IR" smtClean="0"/>
              <a:t>Click to edit Master text styles</a:t>
            </a:r>
          </a:p>
          <a:p>
            <a:pPr lvl="1"/>
            <a:r>
              <a:rPr lang="en-US" altLang="fa-IR" smtClean="0"/>
              <a:t>Second level</a:t>
            </a:r>
          </a:p>
          <a:p>
            <a:pPr lvl="2"/>
            <a:r>
              <a:rPr lang="en-US" altLang="fa-IR" smtClean="0"/>
              <a:t>Third level</a:t>
            </a:r>
          </a:p>
          <a:p>
            <a:pPr lvl="3"/>
            <a:r>
              <a:rPr lang="en-US" altLang="fa-IR" smtClean="0"/>
              <a:t>Fourth level</a:t>
            </a:r>
          </a:p>
          <a:p>
            <a:pPr lvl="4"/>
            <a:r>
              <a:rPr lang="en-US" altLang="fa-IR" smtClean="0"/>
              <a:t>Fifth level</a:t>
            </a:r>
          </a:p>
        </p:txBody>
      </p:sp>
      <p:sp>
        <p:nvSpPr>
          <p:cNvPr id="111625" name="Rectangle 9"/>
          <p:cNvSpPr>
            <a:spLocks noGrp="1" noChangeArrowheads="1"/>
          </p:cNvSpPr>
          <p:nvPr>
            <p:ph type="dt" sz="half" idx="2"/>
          </p:nvPr>
        </p:nvSpPr>
        <p:spPr bwMode="auto">
          <a:xfrm>
            <a:off x="1219200" y="6251575"/>
            <a:ext cx="2641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rtl="0" eaLnBrk="1" hangingPunct="1">
              <a:defRPr sz="1000">
                <a:latin typeface="Arial" panose="020B0604020202020204" pitchFamily="34" charset="0"/>
                <a:cs typeface="Arial" panose="020B0604020202020204" pitchFamily="34" charset="0"/>
              </a:defRPr>
            </a:lvl1pPr>
          </a:lstStyle>
          <a:p>
            <a:pPr fontAlgn="base">
              <a:spcBef>
                <a:spcPct val="0"/>
              </a:spcBef>
              <a:spcAft>
                <a:spcPct val="0"/>
              </a:spcAft>
              <a:defRPr/>
            </a:pPr>
            <a:endParaRPr lang="en-US">
              <a:solidFill>
                <a:srgbClr val="000000"/>
              </a:solidFill>
            </a:endParaRPr>
          </a:p>
        </p:txBody>
      </p:sp>
      <p:sp>
        <p:nvSpPr>
          <p:cNvPr id="111626" name="Rectangle 10"/>
          <p:cNvSpPr>
            <a:spLocks noGrp="1" noChangeArrowheads="1"/>
          </p:cNvSpPr>
          <p:nvPr>
            <p:ph type="ftr" sz="quarter" idx="3"/>
          </p:nvPr>
        </p:nvSpPr>
        <p:spPr bwMode="auto">
          <a:xfrm>
            <a:off x="4470400" y="6248400"/>
            <a:ext cx="39624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rtl="0" eaLnBrk="1" hangingPunct="1">
              <a:defRPr sz="1000">
                <a:latin typeface="Arial" panose="020B0604020202020204" pitchFamily="34" charset="0"/>
                <a:cs typeface="Arial" panose="020B0604020202020204" pitchFamily="34" charset="0"/>
              </a:defRPr>
            </a:lvl1pPr>
          </a:lstStyle>
          <a:p>
            <a:pPr fontAlgn="base">
              <a:spcBef>
                <a:spcPct val="0"/>
              </a:spcBef>
              <a:spcAft>
                <a:spcPct val="0"/>
              </a:spcAft>
              <a:defRPr/>
            </a:pPr>
            <a:endParaRPr lang="en-US">
              <a:solidFill>
                <a:srgbClr val="000000"/>
              </a:solidFill>
            </a:endParaRPr>
          </a:p>
        </p:txBody>
      </p:sp>
      <p:sp>
        <p:nvSpPr>
          <p:cNvPr id="111627" name="Rectangle 11"/>
          <p:cNvSpPr>
            <a:spLocks noGrp="1" noChangeArrowheads="1"/>
          </p:cNvSpPr>
          <p:nvPr>
            <p:ph type="sldNum" sz="quarter" idx="4"/>
          </p:nvPr>
        </p:nvSpPr>
        <p:spPr bwMode="auto">
          <a:xfrm>
            <a:off x="9042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lvl1pPr>
          </a:lstStyle>
          <a:p>
            <a:pPr fontAlgn="base">
              <a:spcBef>
                <a:spcPct val="0"/>
              </a:spcBef>
              <a:spcAft>
                <a:spcPct val="0"/>
              </a:spcAft>
            </a:pPr>
            <a:fld id="{3C29AA33-D40E-4ADA-9FC4-8182EDA98057}" type="slidenum">
              <a:rPr lang="ar-SA" altLang="fa-IR" smtClean="0">
                <a:solidFill>
                  <a:srgbClr val="000000"/>
                </a:solidFill>
              </a:rPr>
              <a:pPr fontAlgn="base">
                <a:spcBef>
                  <a:spcPct val="0"/>
                </a:spcBef>
                <a:spcAft>
                  <a:spcPct val="0"/>
                </a:spcAft>
              </a:pPr>
              <a:t>‹#›</a:t>
            </a:fld>
            <a:endParaRPr lang="en-US" altLang="fa-IR" smtClean="0">
              <a:solidFill>
                <a:srgbClr val="000000"/>
              </a:solidFill>
            </a:endParaRPr>
          </a:p>
        </p:txBody>
      </p:sp>
      <p:sp>
        <p:nvSpPr>
          <p:cNvPr id="1032" name="Line 12"/>
          <p:cNvSpPr>
            <a:spLocks noChangeShapeType="1"/>
          </p:cNvSpPr>
          <p:nvPr/>
        </p:nvSpPr>
        <p:spPr bwMode="auto">
          <a:xfrm>
            <a:off x="0" y="4876800"/>
            <a:ext cx="812800" cy="0"/>
          </a:xfrm>
          <a:prstGeom prst="line">
            <a:avLst/>
          </a:prstGeom>
          <a:noFill/>
          <a:ln w="44450">
            <a:solidFill>
              <a:schemeClr val="bg2"/>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mtClean="0">
              <a:solidFill>
                <a:srgbClr val="000000"/>
              </a:solidFill>
            </a:endParaRPr>
          </a:p>
        </p:txBody>
      </p:sp>
    </p:spTree>
    <p:extLst>
      <p:ext uri="{BB962C8B-B14F-4D97-AF65-F5344CB8AC3E}">
        <p14:creationId xmlns:p14="http://schemas.microsoft.com/office/powerpoint/2010/main" val="1547398766"/>
      </p:ext>
    </p:extLst>
  </p:cSld>
  <p:clrMap bg1="lt1" tx1="dk1" bg2="lt2" tx2="dk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 id="2147483774" r:id="rId5"/>
    <p:sldLayoutId id="2147483775" r:id="rId6"/>
    <p:sldLayoutId id="2147483776" r:id="rId7"/>
    <p:sldLayoutId id="2147483777" r:id="rId8"/>
    <p:sldLayoutId id="2147483778" r:id="rId9"/>
    <p:sldLayoutId id="2147483779" r:id="rId10"/>
    <p:sldLayoutId id="2147483780" r:id="rId11"/>
    <p:sldLayoutId id="2147483781" r:id="rId12"/>
  </p:sldLayoutIdLst>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0" presetClass="entr" presetSubtype="0" fill="hold" grpId="0" nodeType="withEffect">
                                  <p:stCondLst>
                                    <p:cond delay="0"/>
                                  </p:stCondLst>
                                  <p:childTnLst>
                                    <p:set>
                                      <p:cBhvr>
                                        <p:cTn id="6" dur="1" fill="hold">
                                          <p:stCondLst>
                                            <p:cond delay="0"/>
                                          </p:stCondLst>
                                        </p:cTn>
                                        <p:tgtEl>
                                          <p:spTgt spid="111623"/>
                                        </p:tgtEl>
                                        <p:attrNameLst>
                                          <p:attrName>style.visibility</p:attrName>
                                        </p:attrNameLst>
                                      </p:cBhvr>
                                      <p:to>
                                        <p:strVal val="visible"/>
                                      </p:to>
                                    </p:set>
                                    <p:animEffect transition="in" filter="fade">
                                      <p:cBhvr>
                                        <p:cTn id="7" dur="800" decel="100000"/>
                                        <p:tgtEl>
                                          <p:spTgt spid="111623"/>
                                        </p:tgtEl>
                                      </p:cBhvr>
                                    </p:animEffect>
                                    <p:anim calcmode="lin" valueType="num">
                                      <p:cBhvr>
                                        <p:cTn id="8" dur="800" decel="100000" fill="hold"/>
                                        <p:tgtEl>
                                          <p:spTgt spid="111623"/>
                                        </p:tgtEl>
                                        <p:attrNameLst>
                                          <p:attrName>style.rotation</p:attrName>
                                        </p:attrNameLst>
                                      </p:cBhvr>
                                      <p:tavLst>
                                        <p:tav tm="0">
                                          <p:val>
                                            <p:fltVal val="-90"/>
                                          </p:val>
                                        </p:tav>
                                        <p:tav tm="100000">
                                          <p:val>
                                            <p:fltVal val="0"/>
                                          </p:val>
                                        </p:tav>
                                      </p:tavLst>
                                    </p:anim>
                                    <p:anim calcmode="lin" valueType="num">
                                      <p:cBhvr>
                                        <p:cTn id="9" dur="800" decel="100000" fill="hold"/>
                                        <p:tgtEl>
                                          <p:spTgt spid="111623"/>
                                        </p:tgtEl>
                                        <p:attrNameLst>
                                          <p:attrName>ppt_x</p:attrName>
                                        </p:attrNameLst>
                                      </p:cBhvr>
                                      <p:tavLst>
                                        <p:tav tm="0">
                                          <p:val>
                                            <p:strVal val="#ppt_x+0.4"/>
                                          </p:val>
                                        </p:tav>
                                        <p:tav tm="100000">
                                          <p:val>
                                            <p:strVal val="#ppt_x-0.05"/>
                                          </p:val>
                                        </p:tav>
                                      </p:tavLst>
                                    </p:anim>
                                    <p:anim calcmode="lin" valueType="num">
                                      <p:cBhvr>
                                        <p:cTn id="10" dur="800" decel="100000" fill="hold"/>
                                        <p:tgtEl>
                                          <p:spTgt spid="11162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1162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11623"/>
                                        </p:tgtEl>
                                        <p:attrNameLst>
                                          <p:attrName>ppt_y</p:attrName>
                                        </p:attrNameLst>
                                      </p:cBhvr>
                                      <p:tavLst>
                                        <p:tav tm="0">
                                          <p:val>
                                            <p:strVal val="#ppt_y+0.1"/>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47" presetClass="entr" presetSubtype="0" fill="hold" grpId="0" nodeType="clickEffect">
                                  <p:stCondLst>
                                    <p:cond delay="0"/>
                                  </p:stCondLst>
                                  <p:childTnLst>
                                    <p:set>
                                      <p:cBhvr>
                                        <p:cTn id="16" dur="1" fill="hold">
                                          <p:stCondLst>
                                            <p:cond delay="0"/>
                                          </p:stCondLst>
                                        </p:cTn>
                                        <p:tgtEl>
                                          <p:spTgt spid="111624">
                                            <p:txEl>
                                              <p:pRg st="0" end="0"/>
                                            </p:txEl>
                                          </p:spTgt>
                                        </p:tgtEl>
                                        <p:attrNameLst>
                                          <p:attrName>style.visibility</p:attrName>
                                        </p:attrNameLst>
                                      </p:cBhvr>
                                      <p:to>
                                        <p:strVal val="visible"/>
                                      </p:to>
                                    </p:set>
                                    <p:animEffect transition="in" filter="fade">
                                      <p:cBhvr>
                                        <p:cTn id="17" dur="1000"/>
                                        <p:tgtEl>
                                          <p:spTgt spid="111624">
                                            <p:txEl>
                                              <p:pRg st="0" end="0"/>
                                            </p:txEl>
                                          </p:spTgt>
                                        </p:tgtEl>
                                      </p:cBhvr>
                                    </p:animEffect>
                                    <p:anim calcmode="lin" valueType="num">
                                      <p:cBhvr>
                                        <p:cTn id="18" dur="1000" fill="hold"/>
                                        <p:tgtEl>
                                          <p:spTgt spid="111624">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111624">
                                            <p:txEl>
                                              <p:pRg st="0" end="0"/>
                                            </p:txEl>
                                          </p:spTgt>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0"/>
                                  </p:stCondLst>
                                  <p:childTnLst>
                                    <p:set>
                                      <p:cBhvr>
                                        <p:cTn id="21" dur="1" fill="hold">
                                          <p:stCondLst>
                                            <p:cond delay="0"/>
                                          </p:stCondLst>
                                        </p:cTn>
                                        <p:tgtEl>
                                          <p:spTgt spid="111624">
                                            <p:txEl>
                                              <p:pRg st="1" end="1"/>
                                            </p:txEl>
                                          </p:spTgt>
                                        </p:tgtEl>
                                        <p:attrNameLst>
                                          <p:attrName>style.visibility</p:attrName>
                                        </p:attrNameLst>
                                      </p:cBhvr>
                                      <p:to>
                                        <p:strVal val="visible"/>
                                      </p:to>
                                    </p:set>
                                    <p:animEffect transition="in" filter="fade">
                                      <p:cBhvr>
                                        <p:cTn id="22" dur="1000"/>
                                        <p:tgtEl>
                                          <p:spTgt spid="111624">
                                            <p:txEl>
                                              <p:pRg st="1" end="1"/>
                                            </p:txEl>
                                          </p:spTgt>
                                        </p:tgtEl>
                                      </p:cBhvr>
                                    </p:animEffect>
                                    <p:anim calcmode="lin" valueType="num">
                                      <p:cBhvr>
                                        <p:cTn id="23" dur="1000" fill="hold"/>
                                        <p:tgtEl>
                                          <p:spTgt spid="111624">
                                            <p:txEl>
                                              <p:pRg st="1" end="1"/>
                                            </p:txEl>
                                          </p:spTgt>
                                        </p:tgtEl>
                                        <p:attrNameLst>
                                          <p:attrName>ppt_x</p:attrName>
                                        </p:attrNameLst>
                                      </p:cBhvr>
                                      <p:tavLst>
                                        <p:tav tm="0">
                                          <p:val>
                                            <p:strVal val="#ppt_x"/>
                                          </p:val>
                                        </p:tav>
                                        <p:tav tm="100000">
                                          <p:val>
                                            <p:strVal val="#ppt_x"/>
                                          </p:val>
                                        </p:tav>
                                      </p:tavLst>
                                    </p:anim>
                                    <p:anim calcmode="lin" valueType="num">
                                      <p:cBhvr>
                                        <p:cTn id="24" dur="1000" fill="hold"/>
                                        <p:tgtEl>
                                          <p:spTgt spid="111624">
                                            <p:txEl>
                                              <p:pRg st="1" end="1"/>
                                            </p:txEl>
                                          </p:spTgt>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p:stCondLst>
                                    <p:cond delay="0"/>
                                  </p:stCondLst>
                                  <p:childTnLst>
                                    <p:set>
                                      <p:cBhvr>
                                        <p:cTn id="26" dur="1" fill="hold">
                                          <p:stCondLst>
                                            <p:cond delay="0"/>
                                          </p:stCondLst>
                                        </p:cTn>
                                        <p:tgtEl>
                                          <p:spTgt spid="111624">
                                            <p:txEl>
                                              <p:pRg st="2" end="2"/>
                                            </p:txEl>
                                          </p:spTgt>
                                        </p:tgtEl>
                                        <p:attrNameLst>
                                          <p:attrName>style.visibility</p:attrName>
                                        </p:attrNameLst>
                                      </p:cBhvr>
                                      <p:to>
                                        <p:strVal val="visible"/>
                                      </p:to>
                                    </p:set>
                                    <p:animEffect transition="in" filter="fade">
                                      <p:cBhvr>
                                        <p:cTn id="27" dur="1000"/>
                                        <p:tgtEl>
                                          <p:spTgt spid="111624">
                                            <p:txEl>
                                              <p:pRg st="2" end="2"/>
                                            </p:txEl>
                                          </p:spTgt>
                                        </p:tgtEl>
                                      </p:cBhvr>
                                    </p:animEffect>
                                    <p:anim calcmode="lin" valueType="num">
                                      <p:cBhvr>
                                        <p:cTn id="28" dur="1000" fill="hold"/>
                                        <p:tgtEl>
                                          <p:spTgt spid="111624">
                                            <p:txEl>
                                              <p:pRg st="2" end="2"/>
                                            </p:txEl>
                                          </p:spTgt>
                                        </p:tgtEl>
                                        <p:attrNameLst>
                                          <p:attrName>ppt_x</p:attrName>
                                        </p:attrNameLst>
                                      </p:cBhvr>
                                      <p:tavLst>
                                        <p:tav tm="0">
                                          <p:val>
                                            <p:strVal val="#ppt_x"/>
                                          </p:val>
                                        </p:tav>
                                        <p:tav tm="100000">
                                          <p:val>
                                            <p:strVal val="#ppt_x"/>
                                          </p:val>
                                        </p:tav>
                                      </p:tavLst>
                                    </p:anim>
                                    <p:anim calcmode="lin" valueType="num">
                                      <p:cBhvr>
                                        <p:cTn id="29" dur="1000" fill="hold"/>
                                        <p:tgtEl>
                                          <p:spTgt spid="111624">
                                            <p:txEl>
                                              <p:pRg st="2" end="2"/>
                                            </p:txEl>
                                          </p:spTgt>
                                        </p:tgtEl>
                                        <p:attrNameLst>
                                          <p:attrName>ppt_y</p:attrName>
                                        </p:attrNameLst>
                                      </p:cBhvr>
                                      <p:tavLst>
                                        <p:tav tm="0">
                                          <p:val>
                                            <p:strVal val="#ppt_y-.1"/>
                                          </p:val>
                                        </p:tav>
                                        <p:tav tm="100000">
                                          <p:val>
                                            <p:strVal val="#ppt_y"/>
                                          </p:val>
                                        </p:tav>
                                      </p:tavLst>
                                    </p:anim>
                                  </p:childTnLst>
                                </p:cTn>
                              </p:par>
                              <p:par>
                                <p:cTn id="30" presetID="47" presetClass="entr" presetSubtype="0" fill="hold" grpId="0" nodeType="withEffect">
                                  <p:stCondLst>
                                    <p:cond delay="0"/>
                                  </p:stCondLst>
                                  <p:childTnLst>
                                    <p:set>
                                      <p:cBhvr>
                                        <p:cTn id="31" dur="1" fill="hold">
                                          <p:stCondLst>
                                            <p:cond delay="0"/>
                                          </p:stCondLst>
                                        </p:cTn>
                                        <p:tgtEl>
                                          <p:spTgt spid="111624">
                                            <p:txEl>
                                              <p:pRg st="3" end="3"/>
                                            </p:txEl>
                                          </p:spTgt>
                                        </p:tgtEl>
                                        <p:attrNameLst>
                                          <p:attrName>style.visibility</p:attrName>
                                        </p:attrNameLst>
                                      </p:cBhvr>
                                      <p:to>
                                        <p:strVal val="visible"/>
                                      </p:to>
                                    </p:set>
                                    <p:animEffect transition="in" filter="fade">
                                      <p:cBhvr>
                                        <p:cTn id="32" dur="1000"/>
                                        <p:tgtEl>
                                          <p:spTgt spid="111624">
                                            <p:txEl>
                                              <p:pRg st="3" end="3"/>
                                            </p:txEl>
                                          </p:spTgt>
                                        </p:tgtEl>
                                      </p:cBhvr>
                                    </p:animEffect>
                                    <p:anim calcmode="lin" valueType="num">
                                      <p:cBhvr>
                                        <p:cTn id="33" dur="1000" fill="hold"/>
                                        <p:tgtEl>
                                          <p:spTgt spid="111624">
                                            <p:txEl>
                                              <p:pRg st="3" end="3"/>
                                            </p:txEl>
                                          </p:spTgt>
                                        </p:tgtEl>
                                        <p:attrNameLst>
                                          <p:attrName>ppt_x</p:attrName>
                                        </p:attrNameLst>
                                      </p:cBhvr>
                                      <p:tavLst>
                                        <p:tav tm="0">
                                          <p:val>
                                            <p:strVal val="#ppt_x"/>
                                          </p:val>
                                        </p:tav>
                                        <p:tav tm="100000">
                                          <p:val>
                                            <p:strVal val="#ppt_x"/>
                                          </p:val>
                                        </p:tav>
                                      </p:tavLst>
                                    </p:anim>
                                    <p:anim calcmode="lin" valueType="num">
                                      <p:cBhvr>
                                        <p:cTn id="34" dur="1000" fill="hold"/>
                                        <p:tgtEl>
                                          <p:spTgt spid="111624">
                                            <p:txEl>
                                              <p:pRg st="3" end="3"/>
                                            </p:txEl>
                                          </p:spTgt>
                                        </p:tgtEl>
                                        <p:attrNameLst>
                                          <p:attrName>ppt_y</p:attrName>
                                        </p:attrNameLst>
                                      </p:cBhvr>
                                      <p:tavLst>
                                        <p:tav tm="0">
                                          <p:val>
                                            <p:strVal val="#ppt_y-.1"/>
                                          </p:val>
                                        </p:tav>
                                        <p:tav tm="100000">
                                          <p:val>
                                            <p:strVal val="#ppt_y"/>
                                          </p:val>
                                        </p:tav>
                                      </p:tavLst>
                                    </p:anim>
                                  </p:childTnLst>
                                </p:cTn>
                              </p:par>
                              <p:par>
                                <p:cTn id="35" presetID="47" presetClass="entr" presetSubtype="0" fill="hold" grpId="0" nodeType="withEffect">
                                  <p:stCondLst>
                                    <p:cond delay="0"/>
                                  </p:stCondLst>
                                  <p:childTnLst>
                                    <p:set>
                                      <p:cBhvr>
                                        <p:cTn id="36" dur="1" fill="hold">
                                          <p:stCondLst>
                                            <p:cond delay="0"/>
                                          </p:stCondLst>
                                        </p:cTn>
                                        <p:tgtEl>
                                          <p:spTgt spid="111624">
                                            <p:txEl>
                                              <p:pRg st="4" end="4"/>
                                            </p:txEl>
                                          </p:spTgt>
                                        </p:tgtEl>
                                        <p:attrNameLst>
                                          <p:attrName>style.visibility</p:attrName>
                                        </p:attrNameLst>
                                      </p:cBhvr>
                                      <p:to>
                                        <p:strVal val="visible"/>
                                      </p:to>
                                    </p:set>
                                    <p:animEffect transition="in" filter="fade">
                                      <p:cBhvr>
                                        <p:cTn id="37" dur="1000"/>
                                        <p:tgtEl>
                                          <p:spTgt spid="111624">
                                            <p:txEl>
                                              <p:pRg st="4" end="4"/>
                                            </p:txEl>
                                          </p:spTgt>
                                        </p:tgtEl>
                                      </p:cBhvr>
                                    </p:animEffect>
                                    <p:anim calcmode="lin" valueType="num">
                                      <p:cBhvr>
                                        <p:cTn id="38" dur="1000" fill="hold"/>
                                        <p:tgtEl>
                                          <p:spTgt spid="111624">
                                            <p:txEl>
                                              <p:pRg st="4" end="4"/>
                                            </p:txEl>
                                          </p:spTgt>
                                        </p:tgtEl>
                                        <p:attrNameLst>
                                          <p:attrName>ppt_x</p:attrName>
                                        </p:attrNameLst>
                                      </p:cBhvr>
                                      <p:tavLst>
                                        <p:tav tm="0">
                                          <p:val>
                                            <p:strVal val="#ppt_x"/>
                                          </p:val>
                                        </p:tav>
                                        <p:tav tm="100000">
                                          <p:val>
                                            <p:strVal val="#ppt_x"/>
                                          </p:val>
                                        </p:tav>
                                      </p:tavLst>
                                    </p:anim>
                                    <p:anim calcmode="lin" valueType="num">
                                      <p:cBhvr>
                                        <p:cTn id="39" dur="1000" fill="hold"/>
                                        <p:tgtEl>
                                          <p:spTgt spid="11162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23" grpId="0"/>
      <p:bldP spid="111624" grpId="0" build="p">
        <p:tmplLst>
          <p:tmpl lvl="1">
            <p:tnLst>
              <p:par>
                <p:cTn presetID="47" presetClass="entr" presetSubtype="0" fill="hold" nodeType="clickEffect">
                  <p:stCondLst>
                    <p:cond delay="0"/>
                  </p:stCondLst>
                  <p:childTnLst>
                    <p:set>
                      <p:cBhvr>
                        <p:cTn dur="1" fill="hold">
                          <p:stCondLst>
                            <p:cond delay="0"/>
                          </p:stCondLst>
                        </p:cTn>
                        <p:tgtEl>
                          <p:spTgt spid="111624"/>
                        </p:tgtEl>
                        <p:attrNameLst>
                          <p:attrName>style.visibility</p:attrName>
                        </p:attrNameLst>
                      </p:cBhvr>
                      <p:to>
                        <p:strVal val="visible"/>
                      </p:to>
                    </p:set>
                    <p:animEffect transition="in" filter="fade">
                      <p:cBhvr>
                        <p:cTn dur="1000"/>
                        <p:tgtEl>
                          <p:spTgt spid="111624"/>
                        </p:tgtEl>
                      </p:cBhvr>
                    </p:animEffect>
                    <p:anim calcmode="lin" valueType="num">
                      <p:cBhvr>
                        <p:cTn dur="1000" fill="hold"/>
                        <p:tgtEl>
                          <p:spTgt spid="111624"/>
                        </p:tgtEl>
                        <p:attrNameLst>
                          <p:attrName>ppt_x</p:attrName>
                        </p:attrNameLst>
                      </p:cBhvr>
                      <p:tavLst>
                        <p:tav tm="0">
                          <p:val>
                            <p:strVal val="#ppt_x"/>
                          </p:val>
                        </p:tav>
                        <p:tav tm="100000">
                          <p:val>
                            <p:strVal val="#ppt_x"/>
                          </p:val>
                        </p:tav>
                      </p:tavLst>
                    </p:anim>
                    <p:anim calcmode="lin" valueType="num">
                      <p:cBhvr>
                        <p:cTn dur="1000" fill="hold"/>
                        <p:tgtEl>
                          <p:spTgt spid="111624"/>
                        </p:tgtEl>
                        <p:attrNameLst>
                          <p:attrName>ppt_y</p:attrName>
                        </p:attrNameLst>
                      </p:cBhvr>
                      <p:tavLst>
                        <p:tav tm="0">
                          <p:val>
                            <p:strVal val="#ppt_y-.1"/>
                          </p:val>
                        </p:tav>
                        <p:tav tm="100000">
                          <p:val>
                            <p:strVal val="#ppt_y"/>
                          </p:val>
                        </p:tav>
                      </p:tavLst>
                    </p:anim>
                  </p:childTnLst>
                </p:cTn>
              </p:par>
            </p:tnLst>
          </p:tmpl>
          <p:tmpl lvl="2">
            <p:tnLst>
              <p:par>
                <p:cTn presetID="47" presetClass="entr" presetSubtype="0" fill="hold" nodeType="withEffect">
                  <p:stCondLst>
                    <p:cond delay="0"/>
                  </p:stCondLst>
                  <p:childTnLst>
                    <p:set>
                      <p:cBhvr>
                        <p:cTn dur="1" fill="hold">
                          <p:stCondLst>
                            <p:cond delay="0"/>
                          </p:stCondLst>
                        </p:cTn>
                        <p:tgtEl>
                          <p:spTgt spid="111624"/>
                        </p:tgtEl>
                        <p:attrNameLst>
                          <p:attrName>style.visibility</p:attrName>
                        </p:attrNameLst>
                      </p:cBhvr>
                      <p:to>
                        <p:strVal val="visible"/>
                      </p:to>
                    </p:set>
                    <p:animEffect transition="in" filter="fade">
                      <p:cBhvr>
                        <p:cTn dur="1000"/>
                        <p:tgtEl>
                          <p:spTgt spid="111624"/>
                        </p:tgtEl>
                      </p:cBhvr>
                    </p:animEffect>
                    <p:anim calcmode="lin" valueType="num">
                      <p:cBhvr>
                        <p:cTn dur="1000" fill="hold"/>
                        <p:tgtEl>
                          <p:spTgt spid="111624"/>
                        </p:tgtEl>
                        <p:attrNameLst>
                          <p:attrName>ppt_x</p:attrName>
                        </p:attrNameLst>
                      </p:cBhvr>
                      <p:tavLst>
                        <p:tav tm="0">
                          <p:val>
                            <p:strVal val="#ppt_x"/>
                          </p:val>
                        </p:tav>
                        <p:tav tm="100000">
                          <p:val>
                            <p:strVal val="#ppt_x"/>
                          </p:val>
                        </p:tav>
                      </p:tavLst>
                    </p:anim>
                    <p:anim calcmode="lin" valueType="num">
                      <p:cBhvr>
                        <p:cTn dur="1000" fill="hold"/>
                        <p:tgtEl>
                          <p:spTgt spid="111624"/>
                        </p:tgtEl>
                        <p:attrNameLst>
                          <p:attrName>ppt_y</p:attrName>
                        </p:attrNameLst>
                      </p:cBhvr>
                      <p:tavLst>
                        <p:tav tm="0">
                          <p:val>
                            <p:strVal val="#ppt_y-.1"/>
                          </p:val>
                        </p:tav>
                        <p:tav tm="100000">
                          <p:val>
                            <p:strVal val="#ppt_y"/>
                          </p:val>
                        </p:tav>
                      </p:tavLst>
                    </p:anim>
                  </p:childTnLst>
                </p:cTn>
              </p:par>
            </p:tnLst>
          </p:tmpl>
          <p:tmpl lvl="3">
            <p:tnLst>
              <p:par>
                <p:cTn presetID="47" presetClass="entr" presetSubtype="0" fill="hold" nodeType="withEffect">
                  <p:stCondLst>
                    <p:cond delay="0"/>
                  </p:stCondLst>
                  <p:childTnLst>
                    <p:set>
                      <p:cBhvr>
                        <p:cTn dur="1" fill="hold">
                          <p:stCondLst>
                            <p:cond delay="0"/>
                          </p:stCondLst>
                        </p:cTn>
                        <p:tgtEl>
                          <p:spTgt spid="111624"/>
                        </p:tgtEl>
                        <p:attrNameLst>
                          <p:attrName>style.visibility</p:attrName>
                        </p:attrNameLst>
                      </p:cBhvr>
                      <p:to>
                        <p:strVal val="visible"/>
                      </p:to>
                    </p:set>
                    <p:animEffect transition="in" filter="fade">
                      <p:cBhvr>
                        <p:cTn dur="1000"/>
                        <p:tgtEl>
                          <p:spTgt spid="111624"/>
                        </p:tgtEl>
                      </p:cBhvr>
                    </p:animEffect>
                    <p:anim calcmode="lin" valueType="num">
                      <p:cBhvr>
                        <p:cTn dur="1000" fill="hold"/>
                        <p:tgtEl>
                          <p:spTgt spid="111624"/>
                        </p:tgtEl>
                        <p:attrNameLst>
                          <p:attrName>ppt_x</p:attrName>
                        </p:attrNameLst>
                      </p:cBhvr>
                      <p:tavLst>
                        <p:tav tm="0">
                          <p:val>
                            <p:strVal val="#ppt_x"/>
                          </p:val>
                        </p:tav>
                        <p:tav tm="100000">
                          <p:val>
                            <p:strVal val="#ppt_x"/>
                          </p:val>
                        </p:tav>
                      </p:tavLst>
                    </p:anim>
                    <p:anim calcmode="lin" valueType="num">
                      <p:cBhvr>
                        <p:cTn dur="1000" fill="hold"/>
                        <p:tgtEl>
                          <p:spTgt spid="111624"/>
                        </p:tgtEl>
                        <p:attrNameLst>
                          <p:attrName>ppt_y</p:attrName>
                        </p:attrNameLst>
                      </p:cBhvr>
                      <p:tavLst>
                        <p:tav tm="0">
                          <p:val>
                            <p:strVal val="#ppt_y-.1"/>
                          </p:val>
                        </p:tav>
                        <p:tav tm="100000">
                          <p:val>
                            <p:strVal val="#ppt_y"/>
                          </p:val>
                        </p:tav>
                      </p:tavLst>
                    </p:anim>
                  </p:childTnLst>
                </p:cTn>
              </p:par>
            </p:tnLst>
          </p:tmpl>
          <p:tmpl lvl="4">
            <p:tnLst>
              <p:par>
                <p:cTn presetID="47" presetClass="entr" presetSubtype="0" fill="hold" nodeType="withEffect">
                  <p:stCondLst>
                    <p:cond delay="0"/>
                  </p:stCondLst>
                  <p:childTnLst>
                    <p:set>
                      <p:cBhvr>
                        <p:cTn dur="1" fill="hold">
                          <p:stCondLst>
                            <p:cond delay="0"/>
                          </p:stCondLst>
                        </p:cTn>
                        <p:tgtEl>
                          <p:spTgt spid="111624"/>
                        </p:tgtEl>
                        <p:attrNameLst>
                          <p:attrName>style.visibility</p:attrName>
                        </p:attrNameLst>
                      </p:cBhvr>
                      <p:to>
                        <p:strVal val="visible"/>
                      </p:to>
                    </p:set>
                    <p:animEffect transition="in" filter="fade">
                      <p:cBhvr>
                        <p:cTn dur="1000"/>
                        <p:tgtEl>
                          <p:spTgt spid="111624"/>
                        </p:tgtEl>
                      </p:cBhvr>
                    </p:animEffect>
                    <p:anim calcmode="lin" valueType="num">
                      <p:cBhvr>
                        <p:cTn dur="1000" fill="hold"/>
                        <p:tgtEl>
                          <p:spTgt spid="111624"/>
                        </p:tgtEl>
                        <p:attrNameLst>
                          <p:attrName>ppt_x</p:attrName>
                        </p:attrNameLst>
                      </p:cBhvr>
                      <p:tavLst>
                        <p:tav tm="0">
                          <p:val>
                            <p:strVal val="#ppt_x"/>
                          </p:val>
                        </p:tav>
                        <p:tav tm="100000">
                          <p:val>
                            <p:strVal val="#ppt_x"/>
                          </p:val>
                        </p:tav>
                      </p:tavLst>
                    </p:anim>
                    <p:anim calcmode="lin" valueType="num">
                      <p:cBhvr>
                        <p:cTn dur="1000" fill="hold"/>
                        <p:tgtEl>
                          <p:spTgt spid="111624"/>
                        </p:tgtEl>
                        <p:attrNameLst>
                          <p:attrName>ppt_y</p:attrName>
                        </p:attrNameLst>
                      </p:cBhvr>
                      <p:tavLst>
                        <p:tav tm="0">
                          <p:val>
                            <p:strVal val="#ppt_y-.1"/>
                          </p:val>
                        </p:tav>
                        <p:tav tm="100000">
                          <p:val>
                            <p:strVal val="#ppt_y"/>
                          </p:val>
                        </p:tav>
                      </p:tavLst>
                    </p:anim>
                  </p:childTnLst>
                </p:cTn>
              </p:par>
            </p:tnLst>
          </p:tmpl>
          <p:tmpl lvl="5">
            <p:tnLst>
              <p:par>
                <p:cTn presetID="47" presetClass="entr" presetSubtype="0" fill="hold" nodeType="withEffect">
                  <p:stCondLst>
                    <p:cond delay="0"/>
                  </p:stCondLst>
                  <p:childTnLst>
                    <p:set>
                      <p:cBhvr>
                        <p:cTn dur="1" fill="hold">
                          <p:stCondLst>
                            <p:cond delay="0"/>
                          </p:stCondLst>
                        </p:cTn>
                        <p:tgtEl>
                          <p:spTgt spid="111624"/>
                        </p:tgtEl>
                        <p:attrNameLst>
                          <p:attrName>style.visibility</p:attrName>
                        </p:attrNameLst>
                      </p:cBhvr>
                      <p:to>
                        <p:strVal val="visible"/>
                      </p:to>
                    </p:set>
                    <p:animEffect transition="in" filter="fade">
                      <p:cBhvr>
                        <p:cTn dur="1000"/>
                        <p:tgtEl>
                          <p:spTgt spid="111624"/>
                        </p:tgtEl>
                      </p:cBhvr>
                    </p:animEffect>
                    <p:anim calcmode="lin" valueType="num">
                      <p:cBhvr>
                        <p:cTn dur="1000" fill="hold"/>
                        <p:tgtEl>
                          <p:spTgt spid="111624"/>
                        </p:tgtEl>
                        <p:attrNameLst>
                          <p:attrName>ppt_x</p:attrName>
                        </p:attrNameLst>
                      </p:cBhvr>
                      <p:tavLst>
                        <p:tav tm="0">
                          <p:val>
                            <p:strVal val="#ppt_x"/>
                          </p:val>
                        </p:tav>
                        <p:tav tm="100000">
                          <p:val>
                            <p:strVal val="#ppt_x"/>
                          </p:val>
                        </p:tav>
                      </p:tavLst>
                    </p:anim>
                    <p:anim calcmode="lin" valueType="num">
                      <p:cBhvr>
                        <p:cTn dur="1000" fill="hold"/>
                        <p:tgtEl>
                          <p:spTgt spid="111624"/>
                        </p:tgtEl>
                        <p:attrNameLst>
                          <p:attrName>ppt_y</p:attrName>
                        </p:attrNameLst>
                      </p:cBhvr>
                      <p:tavLst>
                        <p:tav tm="0">
                          <p:val>
                            <p:strVal val="#ppt_y-.1"/>
                          </p:val>
                        </p:tav>
                        <p:tav tm="100000">
                          <p:val>
                            <p:strVal val="#ppt_y"/>
                          </p:val>
                        </p:tav>
                      </p:tavLst>
                    </p:anim>
                  </p:childTnLst>
                </p:cTn>
              </p:par>
            </p:tnLst>
          </p:tmpl>
        </p:tmplLst>
      </p:bldP>
    </p:bldLst>
  </p:timing>
  <p:txStyles>
    <p:titleStyle>
      <a:lvl1pPr algn="l" rtl="1" eaLnBrk="0" fontAlgn="base" hangingPunct="0">
        <a:spcBef>
          <a:spcPct val="0"/>
        </a:spcBef>
        <a:spcAft>
          <a:spcPct val="0"/>
        </a:spcAft>
        <a:defRPr sz="4200">
          <a:solidFill>
            <a:schemeClr val="tx2"/>
          </a:solidFill>
          <a:latin typeface="+mj-lt"/>
          <a:ea typeface="+mj-ea"/>
          <a:cs typeface="+mj-cs"/>
        </a:defRPr>
      </a:lvl1pPr>
      <a:lvl2pPr algn="l" rtl="1" eaLnBrk="0" fontAlgn="base" hangingPunct="0">
        <a:spcBef>
          <a:spcPct val="0"/>
        </a:spcBef>
        <a:spcAft>
          <a:spcPct val="0"/>
        </a:spcAft>
        <a:defRPr sz="4200">
          <a:solidFill>
            <a:schemeClr val="tx2"/>
          </a:solidFill>
          <a:latin typeface="Times New Roman" pitchFamily="18" charset="0"/>
          <a:cs typeface="Arial" pitchFamily="34" charset="0"/>
        </a:defRPr>
      </a:lvl2pPr>
      <a:lvl3pPr algn="l" rtl="1" eaLnBrk="0" fontAlgn="base" hangingPunct="0">
        <a:spcBef>
          <a:spcPct val="0"/>
        </a:spcBef>
        <a:spcAft>
          <a:spcPct val="0"/>
        </a:spcAft>
        <a:defRPr sz="4200">
          <a:solidFill>
            <a:schemeClr val="tx2"/>
          </a:solidFill>
          <a:latin typeface="Times New Roman" pitchFamily="18" charset="0"/>
          <a:cs typeface="Arial" pitchFamily="34" charset="0"/>
        </a:defRPr>
      </a:lvl3pPr>
      <a:lvl4pPr algn="l" rtl="1" eaLnBrk="0" fontAlgn="base" hangingPunct="0">
        <a:spcBef>
          <a:spcPct val="0"/>
        </a:spcBef>
        <a:spcAft>
          <a:spcPct val="0"/>
        </a:spcAft>
        <a:defRPr sz="4200">
          <a:solidFill>
            <a:schemeClr val="tx2"/>
          </a:solidFill>
          <a:latin typeface="Times New Roman" pitchFamily="18" charset="0"/>
          <a:cs typeface="Arial" pitchFamily="34" charset="0"/>
        </a:defRPr>
      </a:lvl4pPr>
      <a:lvl5pPr algn="l" rtl="1" eaLnBrk="0" fontAlgn="base" hangingPunct="0">
        <a:spcBef>
          <a:spcPct val="0"/>
        </a:spcBef>
        <a:spcAft>
          <a:spcPct val="0"/>
        </a:spcAft>
        <a:defRPr sz="4200">
          <a:solidFill>
            <a:schemeClr val="tx2"/>
          </a:solidFill>
          <a:latin typeface="Times New Roman" pitchFamily="18" charset="0"/>
          <a:cs typeface="Arial" pitchFamily="34" charset="0"/>
        </a:defRPr>
      </a:lvl5pPr>
      <a:lvl6pPr marL="457200" algn="l" rtl="1" fontAlgn="base">
        <a:spcBef>
          <a:spcPct val="0"/>
        </a:spcBef>
        <a:spcAft>
          <a:spcPct val="0"/>
        </a:spcAft>
        <a:defRPr sz="4200">
          <a:solidFill>
            <a:schemeClr val="tx2"/>
          </a:solidFill>
          <a:latin typeface="Times New Roman" pitchFamily="18" charset="0"/>
          <a:cs typeface="Arial" pitchFamily="34" charset="0"/>
        </a:defRPr>
      </a:lvl6pPr>
      <a:lvl7pPr marL="914400" algn="l" rtl="1" fontAlgn="base">
        <a:spcBef>
          <a:spcPct val="0"/>
        </a:spcBef>
        <a:spcAft>
          <a:spcPct val="0"/>
        </a:spcAft>
        <a:defRPr sz="4200">
          <a:solidFill>
            <a:schemeClr val="tx2"/>
          </a:solidFill>
          <a:latin typeface="Times New Roman" pitchFamily="18" charset="0"/>
          <a:cs typeface="Arial" pitchFamily="34" charset="0"/>
        </a:defRPr>
      </a:lvl7pPr>
      <a:lvl8pPr marL="1371600" algn="l" rtl="1" fontAlgn="base">
        <a:spcBef>
          <a:spcPct val="0"/>
        </a:spcBef>
        <a:spcAft>
          <a:spcPct val="0"/>
        </a:spcAft>
        <a:defRPr sz="4200">
          <a:solidFill>
            <a:schemeClr val="tx2"/>
          </a:solidFill>
          <a:latin typeface="Times New Roman" pitchFamily="18" charset="0"/>
          <a:cs typeface="Arial" pitchFamily="34" charset="0"/>
        </a:defRPr>
      </a:lvl8pPr>
      <a:lvl9pPr marL="1828800" algn="l" rtl="1" fontAlgn="base">
        <a:spcBef>
          <a:spcPct val="0"/>
        </a:spcBef>
        <a:spcAft>
          <a:spcPct val="0"/>
        </a:spcAft>
        <a:defRPr sz="4200">
          <a:solidFill>
            <a:schemeClr val="tx2"/>
          </a:solidFill>
          <a:latin typeface="Times New Roman" pitchFamily="18" charset="0"/>
          <a:cs typeface="Arial" pitchFamily="34" charset="0"/>
        </a:defRPr>
      </a:lvl9pPr>
    </p:titleStyle>
    <p:bodyStyle>
      <a:lvl1pPr marL="342900" indent="-342900" algn="r" rtl="1" eaLnBrk="0" fontAlgn="base" hangingPunct="0">
        <a:spcBef>
          <a:spcPct val="20000"/>
        </a:spcBef>
        <a:spcAft>
          <a:spcPct val="0"/>
        </a:spcAft>
        <a:buClr>
          <a:schemeClr val="folHlink"/>
        </a:buClr>
        <a:buSzPct val="90000"/>
        <a:buFont typeface="Wingdings" pitchFamily="2" charset="2"/>
        <a:buChar char="n"/>
        <a:defRPr sz="2800">
          <a:solidFill>
            <a:schemeClr val="tx1"/>
          </a:solidFill>
          <a:latin typeface="+mn-lt"/>
          <a:ea typeface="+mn-ea"/>
          <a:cs typeface="+mn-cs"/>
        </a:defRPr>
      </a:lvl1pPr>
      <a:lvl2pPr marL="742950" indent="-285750" algn="r" rtl="1" eaLnBrk="0" fontAlgn="base" hangingPunct="0">
        <a:spcBef>
          <a:spcPct val="20000"/>
        </a:spcBef>
        <a:spcAft>
          <a:spcPct val="0"/>
        </a:spcAft>
        <a:buClr>
          <a:schemeClr val="accent1"/>
        </a:buClr>
        <a:buSzPct val="75000"/>
        <a:buFont typeface="Wingdings" pitchFamily="2" charset="2"/>
        <a:buChar char="n"/>
        <a:defRPr sz="2600">
          <a:solidFill>
            <a:schemeClr val="tx1"/>
          </a:solidFill>
          <a:latin typeface="+mn-lt"/>
          <a:cs typeface="+mn-cs"/>
        </a:defRPr>
      </a:lvl2pPr>
      <a:lvl3pPr marL="1143000" indent="-228600" algn="r" rtl="1" eaLnBrk="0" fontAlgn="base" hangingPunct="0">
        <a:spcBef>
          <a:spcPct val="20000"/>
        </a:spcBef>
        <a:spcAft>
          <a:spcPct val="0"/>
        </a:spcAft>
        <a:buClr>
          <a:schemeClr val="folHlink"/>
        </a:buClr>
        <a:buSzPct val="55000"/>
        <a:buFont typeface="Wingdings" pitchFamily="2" charset="2"/>
        <a:buChar char="n"/>
        <a:defRPr sz="2300">
          <a:solidFill>
            <a:schemeClr val="tx1"/>
          </a:solidFill>
          <a:latin typeface="+mn-lt"/>
          <a:cs typeface="+mn-cs"/>
        </a:defRPr>
      </a:lvl3pPr>
      <a:lvl4pPr marL="1600200" indent="-228600" algn="r" rtl="1" eaLnBrk="0" fontAlgn="base" hangingPunct="0">
        <a:spcBef>
          <a:spcPct val="20000"/>
        </a:spcBef>
        <a:spcAft>
          <a:spcPct val="0"/>
        </a:spcAft>
        <a:buClr>
          <a:schemeClr val="accent1"/>
        </a:buClr>
        <a:buFont typeface="Wingdings" pitchFamily="2" charset="2"/>
        <a:buChar char="§"/>
        <a:defRPr sz="2000">
          <a:solidFill>
            <a:schemeClr val="tx1"/>
          </a:solidFill>
          <a:latin typeface="+mn-lt"/>
          <a:cs typeface="+mn-cs"/>
        </a:defRPr>
      </a:lvl4pPr>
      <a:lvl5pPr marL="2057400" indent="-228600" algn="r" rtl="1" eaLnBrk="0" fontAlgn="base" hangingPunct="0">
        <a:spcBef>
          <a:spcPct val="20000"/>
        </a:spcBef>
        <a:spcAft>
          <a:spcPct val="0"/>
        </a:spcAft>
        <a:buClr>
          <a:schemeClr val="accent1"/>
        </a:buClr>
        <a:buFont typeface="Wingdings" pitchFamily="2" charset="2"/>
        <a:buChar char="§"/>
        <a:defRPr sz="2000">
          <a:solidFill>
            <a:schemeClr val="tx1"/>
          </a:solidFill>
          <a:latin typeface="+mn-lt"/>
          <a:cs typeface="+mn-cs"/>
        </a:defRPr>
      </a:lvl5pPr>
      <a:lvl6pPr marL="2514600" indent="-228600" algn="r" rtl="1" fontAlgn="base">
        <a:spcBef>
          <a:spcPct val="20000"/>
        </a:spcBef>
        <a:spcAft>
          <a:spcPct val="0"/>
        </a:spcAft>
        <a:buClr>
          <a:schemeClr val="accent1"/>
        </a:buClr>
        <a:buFont typeface="Wingdings" pitchFamily="2" charset="2"/>
        <a:buChar char="§"/>
        <a:defRPr sz="2000">
          <a:solidFill>
            <a:schemeClr val="tx1"/>
          </a:solidFill>
          <a:latin typeface="+mn-lt"/>
          <a:cs typeface="+mn-cs"/>
        </a:defRPr>
      </a:lvl6pPr>
      <a:lvl7pPr marL="2971800" indent="-228600" algn="r" rtl="1" fontAlgn="base">
        <a:spcBef>
          <a:spcPct val="20000"/>
        </a:spcBef>
        <a:spcAft>
          <a:spcPct val="0"/>
        </a:spcAft>
        <a:buClr>
          <a:schemeClr val="accent1"/>
        </a:buClr>
        <a:buFont typeface="Wingdings" pitchFamily="2" charset="2"/>
        <a:buChar char="§"/>
        <a:defRPr sz="2000">
          <a:solidFill>
            <a:schemeClr val="tx1"/>
          </a:solidFill>
          <a:latin typeface="+mn-lt"/>
          <a:cs typeface="+mn-cs"/>
        </a:defRPr>
      </a:lvl7pPr>
      <a:lvl8pPr marL="3429000" indent="-228600" algn="r" rtl="1" fontAlgn="base">
        <a:spcBef>
          <a:spcPct val="20000"/>
        </a:spcBef>
        <a:spcAft>
          <a:spcPct val="0"/>
        </a:spcAft>
        <a:buClr>
          <a:schemeClr val="accent1"/>
        </a:buClr>
        <a:buFont typeface="Wingdings" pitchFamily="2" charset="2"/>
        <a:buChar char="§"/>
        <a:defRPr sz="2000">
          <a:solidFill>
            <a:schemeClr val="tx1"/>
          </a:solidFill>
          <a:latin typeface="+mn-lt"/>
          <a:cs typeface="+mn-cs"/>
        </a:defRPr>
      </a:lvl8pPr>
      <a:lvl9pPr marL="3886200" indent="-228600" algn="r" rtl="1" fontAlgn="base">
        <a:spcBef>
          <a:spcPct val="20000"/>
        </a:spcBef>
        <a:spcAft>
          <a:spcPct val="0"/>
        </a:spcAft>
        <a:buClr>
          <a:schemeClr val="accent1"/>
        </a:buClr>
        <a:buFont typeface="Wingdings" pitchFamily="2" charset="2"/>
        <a:buChar char="§"/>
        <a:defRPr sz="2000">
          <a:solidFill>
            <a:schemeClr val="tx1"/>
          </a:solidFill>
          <a:latin typeface="+mn-lt"/>
          <a:cs typeface="+mn-cs"/>
        </a:defRPr>
      </a:lvl9pPr>
    </p:bodyStyle>
    <p:other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grpSp>
        <p:nvGrpSpPr>
          <p:cNvPr id="1026" name="Group 7"/>
          <p:cNvGrpSpPr>
            <a:grpSpLocks/>
          </p:cNvGrpSpPr>
          <p:nvPr/>
        </p:nvGrpSpPr>
        <p:grpSpPr bwMode="auto">
          <a:xfrm>
            <a:off x="-33865" y="5"/>
            <a:ext cx="12221633" cy="7027863"/>
            <a:chOff x="-16" y="0"/>
            <a:chExt cx="5774" cy="4427"/>
          </a:xfrm>
        </p:grpSpPr>
        <p:grpSp>
          <p:nvGrpSpPr>
            <p:cNvPr id="1032" name="Group 8"/>
            <p:cNvGrpSpPr>
              <a:grpSpLocks/>
            </p:cNvGrpSpPr>
            <p:nvPr userDrawn="1"/>
          </p:nvGrpSpPr>
          <p:grpSpPr bwMode="auto">
            <a:xfrm>
              <a:off x="-16" y="0"/>
              <a:ext cx="5771" cy="4427"/>
              <a:chOff x="-14" y="-3"/>
              <a:chExt cx="5771" cy="4427"/>
            </a:xfrm>
          </p:grpSpPr>
          <p:grpSp>
            <p:nvGrpSpPr>
              <p:cNvPr id="1035" name="Group 9"/>
              <p:cNvGrpSpPr>
                <a:grpSpLocks/>
              </p:cNvGrpSpPr>
              <p:nvPr/>
            </p:nvGrpSpPr>
            <p:grpSpPr bwMode="auto">
              <a:xfrm>
                <a:off x="1834" y="-2"/>
                <a:ext cx="209" cy="4316"/>
                <a:chOff x="1834" y="-2"/>
                <a:chExt cx="209" cy="4316"/>
              </a:xfrm>
            </p:grpSpPr>
            <p:sp>
              <p:nvSpPr>
                <p:cNvPr id="1120" name="Freeform 10"/>
                <p:cNvSpPr>
                  <a:spLocks/>
                </p:cNvSpPr>
                <p:nvPr/>
              </p:nvSpPr>
              <p:spPr bwMode="white">
                <a:xfrm>
                  <a:off x="1834" y="0"/>
                  <a:ext cx="209" cy="4314"/>
                </a:xfrm>
                <a:custGeom>
                  <a:avLst/>
                  <a:gdLst>
                    <a:gd name="T0" fmla="*/ 14 w 209"/>
                    <a:gd name="T1" fmla="*/ 4314 h 4314"/>
                    <a:gd name="T2" fmla="*/ 19 w 209"/>
                    <a:gd name="T3" fmla="*/ 3207 h 4314"/>
                    <a:gd name="T4" fmla="*/ 3 w 209"/>
                    <a:gd name="T5" fmla="*/ 2467 h 4314"/>
                    <a:gd name="T6" fmla="*/ 3 w 209"/>
                    <a:gd name="T7" fmla="*/ 2330 h 4314"/>
                    <a:gd name="T8" fmla="*/ 8 w 209"/>
                    <a:gd name="T9" fmla="*/ 2288 h 4314"/>
                    <a:gd name="T10" fmla="*/ 10 w 209"/>
                    <a:gd name="T11" fmla="*/ 2244 h 4314"/>
                    <a:gd name="T12" fmla="*/ 3 w 209"/>
                    <a:gd name="T13" fmla="*/ 2193 h 4314"/>
                    <a:gd name="T14" fmla="*/ 3 w 209"/>
                    <a:gd name="T15" fmla="*/ 2103 h 4314"/>
                    <a:gd name="T16" fmla="*/ 12 w 209"/>
                    <a:gd name="T17" fmla="*/ 1849 h 4314"/>
                    <a:gd name="T18" fmla="*/ 10 w 209"/>
                    <a:gd name="T19" fmla="*/ 1270 h 4314"/>
                    <a:gd name="T20" fmla="*/ 12 w 209"/>
                    <a:gd name="T21" fmla="*/ 0 h 4314"/>
                    <a:gd name="T22" fmla="*/ 34 w 209"/>
                    <a:gd name="T23" fmla="*/ 4 h 4314"/>
                    <a:gd name="T24" fmla="*/ 37 w 209"/>
                    <a:gd name="T25" fmla="*/ 1026 h 4314"/>
                    <a:gd name="T26" fmla="*/ 36 w 209"/>
                    <a:gd name="T27" fmla="*/ 1897 h 4314"/>
                    <a:gd name="T28" fmla="*/ 25 w 209"/>
                    <a:gd name="T29" fmla="*/ 2105 h 4314"/>
                    <a:gd name="T30" fmla="*/ 39 w 209"/>
                    <a:gd name="T31" fmla="*/ 2212 h 4314"/>
                    <a:gd name="T32" fmla="*/ 102 w 209"/>
                    <a:gd name="T33" fmla="*/ 2228 h 4314"/>
                    <a:gd name="T34" fmla="*/ 163 w 209"/>
                    <a:gd name="T35" fmla="*/ 2228 h 4314"/>
                    <a:gd name="T36" fmla="*/ 181 w 209"/>
                    <a:gd name="T37" fmla="*/ 2184 h 4314"/>
                    <a:gd name="T38" fmla="*/ 180 w 209"/>
                    <a:gd name="T39" fmla="*/ 2077 h 4314"/>
                    <a:gd name="T40" fmla="*/ 178 w 209"/>
                    <a:gd name="T41" fmla="*/ 1969 h 4314"/>
                    <a:gd name="T42" fmla="*/ 173 w 209"/>
                    <a:gd name="T43" fmla="*/ 1817 h 4314"/>
                    <a:gd name="T44" fmla="*/ 167 w 209"/>
                    <a:gd name="T45" fmla="*/ 3 h 4314"/>
                    <a:gd name="T46" fmla="*/ 202 w 209"/>
                    <a:gd name="T47" fmla="*/ 6 h 4314"/>
                    <a:gd name="T48" fmla="*/ 195 w 209"/>
                    <a:gd name="T49" fmla="*/ 701 h 4314"/>
                    <a:gd name="T50" fmla="*/ 198 w 209"/>
                    <a:gd name="T51" fmla="*/ 1841 h 4314"/>
                    <a:gd name="T52" fmla="*/ 209 w 209"/>
                    <a:gd name="T53" fmla="*/ 2148 h 4314"/>
                    <a:gd name="T54" fmla="*/ 198 w 209"/>
                    <a:gd name="T55" fmla="*/ 2264 h 4314"/>
                    <a:gd name="T56" fmla="*/ 206 w 209"/>
                    <a:gd name="T57" fmla="*/ 2330 h 4314"/>
                    <a:gd name="T58" fmla="*/ 206 w 209"/>
                    <a:gd name="T59" fmla="*/ 2512 h 4314"/>
                    <a:gd name="T60" fmla="*/ 193 w 209"/>
                    <a:gd name="T61" fmla="*/ 3287 h 4314"/>
                    <a:gd name="T62" fmla="*/ 197 w 209"/>
                    <a:gd name="T63" fmla="*/ 4314 h 4314"/>
                    <a:gd name="T64" fmla="*/ 176 w 209"/>
                    <a:gd name="T65" fmla="*/ 4313 h 4314"/>
                    <a:gd name="T66" fmla="*/ 175 w 209"/>
                    <a:gd name="T67" fmla="*/ 3786 h 4314"/>
                    <a:gd name="T68" fmla="*/ 171 w 209"/>
                    <a:gd name="T69" fmla="*/ 3391 h 4314"/>
                    <a:gd name="T70" fmla="*/ 178 w 209"/>
                    <a:gd name="T71" fmla="*/ 2720 h 4314"/>
                    <a:gd name="T72" fmla="*/ 185 w 209"/>
                    <a:gd name="T73" fmla="*/ 2356 h 4314"/>
                    <a:gd name="T74" fmla="*/ 170 w 209"/>
                    <a:gd name="T75" fmla="*/ 2288 h 4314"/>
                    <a:gd name="T76" fmla="*/ 103 w 209"/>
                    <a:gd name="T77" fmla="*/ 2308 h 4314"/>
                    <a:gd name="T78" fmla="*/ 41 w 209"/>
                    <a:gd name="T79" fmla="*/ 2296 h 4314"/>
                    <a:gd name="T80" fmla="*/ 23 w 209"/>
                    <a:gd name="T81" fmla="*/ 2467 h 4314"/>
                    <a:gd name="T82" fmla="*/ 37 w 209"/>
                    <a:gd name="T83" fmla="*/ 2955 h 4314"/>
                    <a:gd name="T84" fmla="*/ 39 w 209"/>
                    <a:gd name="T85" fmla="*/ 3730 h 4314"/>
                    <a:gd name="T86" fmla="*/ 37 w 209"/>
                    <a:gd name="T87" fmla="*/ 4313 h 4314"/>
                    <a:gd name="T88" fmla="*/ 14 w 209"/>
                    <a:gd name="T89" fmla="*/ 4314 h 431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09" h="4314">
                      <a:moveTo>
                        <a:pt x="14" y="4314"/>
                      </a:moveTo>
                      <a:cubicBezTo>
                        <a:pt x="11" y="4130"/>
                        <a:pt x="21" y="3515"/>
                        <a:pt x="19" y="3207"/>
                      </a:cubicBezTo>
                      <a:cubicBezTo>
                        <a:pt x="17" y="2899"/>
                        <a:pt x="5" y="2613"/>
                        <a:pt x="3" y="2467"/>
                      </a:cubicBezTo>
                      <a:cubicBezTo>
                        <a:pt x="0" y="2321"/>
                        <a:pt x="2" y="2360"/>
                        <a:pt x="3" y="2330"/>
                      </a:cubicBezTo>
                      <a:cubicBezTo>
                        <a:pt x="3" y="2300"/>
                        <a:pt x="7" y="2302"/>
                        <a:pt x="8" y="2288"/>
                      </a:cubicBezTo>
                      <a:cubicBezTo>
                        <a:pt x="10" y="2274"/>
                        <a:pt x="11" y="2260"/>
                        <a:pt x="10" y="2244"/>
                      </a:cubicBezTo>
                      <a:cubicBezTo>
                        <a:pt x="9" y="2228"/>
                        <a:pt x="4" y="2217"/>
                        <a:pt x="3" y="2193"/>
                      </a:cubicBezTo>
                      <a:cubicBezTo>
                        <a:pt x="1" y="2169"/>
                        <a:pt x="1" y="2159"/>
                        <a:pt x="3" y="2103"/>
                      </a:cubicBezTo>
                      <a:cubicBezTo>
                        <a:pt x="4" y="2046"/>
                        <a:pt x="11" y="1988"/>
                        <a:pt x="12" y="1849"/>
                      </a:cubicBezTo>
                      <a:cubicBezTo>
                        <a:pt x="13" y="1710"/>
                        <a:pt x="10" y="1578"/>
                        <a:pt x="10" y="1270"/>
                      </a:cubicBezTo>
                      <a:cubicBezTo>
                        <a:pt x="10" y="961"/>
                        <a:pt x="8" y="211"/>
                        <a:pt x="12" y="0"/>
                      </a:cubicBezTo>
                      <a:lnTo>
                        <a:pt x="34" y="4"/>
                      </a:lnTo>
                      <a:cubicBezTo>
                        <a:pt x="38" y="175"/>
                        <a:pt x="37" y="711"/>
                        <a:pt x="37" y="1026"/>
                      </a:cubicBezTo>
                      <a:cubicBezTo>
                        <a:pt x="38" y="1342"/>
                        <a:pt x="38" y="1717"/>
                        <a:pt x="36" y="1897"/>
                      </a:cubicBezTo>
                      <a:cubicBezTo>
                        <a:pt x="39" y="1973"/>
                        <a:pt x="29" y="2051"/>
                        <a:pt x="25" y="2105"/>
                      </a:cubicBezTo>
                      <a:cubicBezTo>
                        <a:pt x="22" y="2164"/>
                        <a:pt x="20" y="2202"/>
                        <a:pt x="39" y="2212"/>
                      </a:cubicBezTo>
                      <a:cubicBezTo>
                        <a:pt x="57" y="2226"/>
                        <a:pt x="81" y="2231"/>
                        <a:pt x="102" y="2228"/>
                      </a:cubicBezTo>
                      <a:cubicBezTo>
                        <a:pt x="123" y="2231"/>
                        <a:pt x="150" y="2235"/>
                        <a:pt x="163" y="2228"/>
                      </a:cubicBezTo>
                      <a:cubicBezTo>
                        <a:pt x="176" y="2221"/>
                        <a:pt x="178" y="2209"/>
                        <a:pt x="181" y="2184"/>
                      </a:cubicBezTo>
                      <a:cubicBezTo>
                        <a:pt x="184" y="2159"/>
                        <a:pt x="180" y="2113"/>
                        <a:pt x="180" y="2077"/>
                      </a:cubicBezTo>
                      <a:cubicBezTo>
                        <a:pt x="179" y="2041"/>
                        <a:pt x="179" y="2012"/>
                        <a:pt x="178" y="1969"/>
                      </a:cubicBezTo>
                      <a:cubicBezTo>
                        <a:pt x="174" y="1922"/>
                        <a:pt x="175" y="2145"/>
                        <a:pt x="173" y="1817"/>
                      </a:cubicBezTo>
                      <a:cubicBezTo>
                        <a:pt x="171" y="1490"/>
                        <a:pt x="163" y="305"/>
                        <a:pt x="167" y="3"/>
                      </a:cubicBezTo>
                      <a:lnTo>
                        <a:pt x="202" y="6"/>
                      </a:lnTo>
                      <a:cubicBezTo>
                        <a:pt x="206" y="122"/>
                        <a:pt x="195" y="395"/>
                        <a:pt x="195" y="701"/>
                      </a:cubicBezTo>
                      <a:cubicBezTo>
                        <a:pt x="194" y="1006"/>
                        <a:pt x="196" y="1600"/>
                        <a:pt x="198" y="1841"/>
                      </a:cubicBezTo>
                      <a:cubicBezTo>
                        <a:pt x="197" y="1985"/>
                        <a:pt x="209" y="2095"/>
                        <a:pt x="209" y="2148"/>
                      </a:cubicBezTo>
                      <a:cubicBezTo>
                        <a:pt x="209" y="2201"/>
                        <a:pt x="203" y="2212"/>
                        <a:pt x="198" y="2264"/>
                      </a:cubicBezTo>
                      <a:cubicBezTo>
                        <a:pt x="208" y="2285"/>
                        <a:pt x="205" y="2289"/>
                        <a:pt x="206" y="2330"/>
                      </a:cubicBezTo>
                      <a:cubicBezTo>
                        <a:pt x="208" y="2371"/>
                        <a:pt x="209" y="2352"/>
                        <a:pt x="206" y="2512"/>
                      </a:cubicBezTo>
                      <a:cubicBezTo>
                        <a:pt x="204" y="2672"/>
                        <a:pt x="194" y="2987"/>
                        <a:pt x="193" y="3287"/>
                      </a:cubicBezTo>
                      <a:cubicBezTo>
                        <a:pt x="192" y="3587"/>
                        <a:pt x="200" y="4143"/>
                        <a:pt x="197" y="4314"/>
                      </a:cubicBezTo>
                      <a:lnTo>
                        <a:pt x="176" y="4313"/>
                      </a:lnTo>
                      <a:cubicBezTo>
                        <a:pt x="172" y="4225"/>
                        <a:pt x="176" y="3940"/>
                        <a:pt x="175" y="3786"/>
                      </a:cubicBezTo>
                      <a:cubicBezTo>
                        <a:pt x="174" y="3632"/>
                        <a:pt x="171" y="3568"/>
                        <a:pt x="171" y="3391"/>
                      </a:cubicBezTo>
                      <a:cubicBezTo>
                        <a:pt x="172" y="3213"/>
                        <a:pt x="176" y="2892"/>
                        <a:pt x="178" y="2720"/>
                      </a:cubicBezTo>
                      <a:cubicBezTo>
                        <a:pt x="180" y="2547"/>
                        <a:pt x="186" y="2428"/>
                        <a:pt x="185" y="2356"/>
                      </a:cubicBezTo>
                      <a:cubicBezTo>
                        <a:pt x="183" y="2332"/>
                        <a:pt x="187" y="2295"/>
                        <a:pt x="170" y="2288"/>
                      </a:cubicBezTo>
                      <a:cubicBezTo>
                        <a:pt x="158" y="2275"/>
                        <a:pt x="125" y="2307"/>
                        <a:pt x="103" y="2308"/>
                      </a:cubicBezTo>
                      <a:cubicBezTo>
                        <a:pt x="82" y="2309"/>
                        <a:pt x="54" y="2270"/>
                        <a:pt x="41" y="2296"/>
                      </a:cubicBezTo>
                      <a:cubicBezTo>
                        <a:pt x="27" y="2322"/>
                        <a:pt x="23" y="2357"/>
                        <a:pt x="23" y="2467"/>
                      </a:cubicBezTo>
                      <a:cubicBezTo>
                        <a:pt x="22" y="2577"/>
                        <a:pt x="35" y="2745"/>
                        <a:pt x="37" y="2955"/>
                      </a:cubicBezTo>
                      <a:cubicBezTo>
                        <a:pt x="40" y="3166"/>
                        <a:pt x="39" y="3503"/>
                        <a:pt x="39" y="3730"/>
                      </a:cubicBezTo>
                      <a:cubicBezTo>
                        <a:pt x="39" y="3957"/>
                        <a:pt x="41" y="4216"/>
                        <a:pt x="37" y="4313"/>
                      </a:cubicBezTo>
                      <a:lnTo>
                        <a:pt x="14" y="4314"/>
                      </a:lnTo>
                      <a:close/>
                    </a:path>
                  </a:pathLst>
                </a:custGeom>
                <a:solidFill>
                  <a:schemeClr val="accent2">
                    <a:alpha val="50195"/>
                  </a:schemeClr>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sp>
              <p:nvSpPr>
                <p:cNvPr id="1121" name="Freeform 11"/>
                <p:cNvSpPr>
                  <a:spLocks/>
                </p:cNvSpPr>
                <p:nvPr/>
              </p:nvSpPr>
              <p:spPr bwMode="white">
                <a:xfrm flipV="1">
                  <a:off x="1943" y="-2"/>
                  <a:ext cx="47" cy="2199"/>
                </a:xfrm>
                <a:custGeom>
                  <a:avLst/>
                  <a:gdLst>
                    <a:gd name="T0" fmla="*/ 0 w 110"/>
                    <a:gd name="T1" fmla="*/ 633 h 2131"/>
                    <a:gd name="T2" fmla="*/ 0 w 110"/>
                    <a:gd name="T3" fmla="*/ 288 h 2131"/>
                    <a:gd name="T4" fmla="*/ 0 w 110"/>
                    <a:gd name="T5" fmla="*/ 108 h 2131"/>
                    <a:gd name="T6" fmla="*/ 0 w 110"/>
                    <a:gd name="T7" fmla="*/ 38 h 2131"/>
                    <a:gd name="T8" fmla="*/ 0 w 110"/>
                    <a:gd name="T9" fmla="*/ 5 h 2131"/>
                    <a:gd name="T10" fmla="*/ 0 w 110"/>
                    <a:gd name="T11" fmla="*/ 5 h 2131"/>
                    <a:gd name="T12" fmla="*/ 0 w 110"/>
                    <a:gd name="T13" fmla="*/ 42 h 2131"/>
                    <a:gd name="T14" fmla="*/ 0 w 110"/>
                    <a:gd name="T15" fmla="*/ 175 h 2131"/>
                    <a:gd name="T16" fmla="*/ 0 w 110"/>
                    <a:gd name="T17" fmla="*/ 490 h 2131"/>
                    <a:gd name="T18" fmla="*/ 0 w 110"/>
                    <a:gd name="T19" fmla="*/ 1132 h 2131"/>
                    <a:gd name="T20" fmla="*/ 0 w 110"/>
                    <a:gd name="T21" fmla="*/ 2139 h 2131"/>
                    <a:gd name="T22" fmla="*/ 0 w 110"/>
                    <a:gd name="T23" fmla="*/ 2712 h 2131"/>
                    <a:gd name="T24" fmla="*/ 0 w 110"/>
                    <a:gd name="T25" fmla="*/ 2824 h 2131"/>
                    <a:gd name="T26" fmla="*/ 0 w 110"/>
                    <a:gd name="T27" fmla="*/ 2824 h 2131"/>
                    <a:gd name="T28" fmla="*/ 0 w 110"/>
                    <a:gd name="T29" fmla="*/ 1965 h 2131"/>
                    <a:gd name="T30" fmla="*/ 0 w 110"/>
                    <a:gd name="T31" fmla="*/ 633 h 213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10" h="2131">
                      <a:moveTo>
                        <a:pt x="27" y="477"/>
                      </a:moveTo>
                      <a:cubicBezTo>
                        <a:pt x="24" y="266"/>
                        <a:pt x="26" y="283"/>
                        <a:pt x="23" y="217"/>
                      </a:cubicBezTo>
                      <a:cubicBezTo>
                        <a:pt x="20" y="151"/>
                        <a:pt x="14" y="112"/>
                        <a:pt x="11" y="81"/>
                      </a:cubicBezTo>
                      <a:cubicBezTo>
                        <a:pt x="8" y="50"/>
                        <a:pt x="0" y="42"/>
                        <a:pt x="3" y="29"/>
                      </a:cubicBezTo>
                      <a:cubicBezTo>
                        <a:pt x="6" y="16"/>
                        <a:pt x="18" y="9"/>
                        <a:pt x="31" y="5"/>
                      </a:cubicBezTo>
                      <a:cubicBezTo>
                        <a:pt x="44" y="1"/>
                        <a:pt x="71" y="0"/>
                        <a:pt x="83" y="5"/>
                      </a:cubicBezTo>
                      <a:cubicBezTo>
                        <a:pt x="95" y="10"/>
                        <a:pt x="99" y="12"/>
                        <a:pt x="103" y="33"/>
                      </a:cubicBezTo>
                      <a:cubicBezTo>
                        <a:pt x="107" y="54"/>
                        <a:pt x="110" y="77"/>
                        <a:pt x="107" y="133"/>
                      </a:cubicBezTo>
                      <a:cubicBezTo>
                        <a:pt x="104" y="189"/>
                        <a:pt x="90" y="249"/>
                        <a:pt x="87" y="369"/>
                      </a:cubicBezTo>
                      <a:cubicBezTo>
                        <a:pt x="84" y="489"/>
                        <a:pt x="88" y="646"/>
                        <a:pt x="87" y="853"/>
                      </a:cubicBezTo>
                      <a:cubicBezTo>
                        <a:pt x="86" y="1060"/>
                        <a:pt x="79" y="1414"/>
                        <a:pt x="79" y="1613"/>
                      </a:cubicBezTo>
                      <a:cubicBezTo>
                        <a:pt x="79" y="1812"/>
                        <a:pt x="87" y="1959"/>
                        <a:pt x="87" y="2045"/>
                      </a:cubicBezTo>
                      <a:cubicBezTo>
                        <a:pt x="87" y="2131"/>
                        <a:pt x="87" y="2115"/>
                        <a:pt x="79" y="2129"/>
                      </a:cubicBezTo>
                      <a:lnTo>
                        <a:pt x="39" y="2129"/>
                      </a:lnTo>
                      <a:cubicBezTo>
                        <a:pt x="32" y="2021"/>
                        <a:pt x="42" y="1757"/>
                        <a:pt x="39" y="1481"/>
                      </a:cubicBezTo>
                      <a:cubicBezTo>
                        <a:pt x="36" y="1205"/>
                        <a:pt x="30" y="688"/>
                        <a:pt x="27" y="477"/>
                      </a:cubicBezTo>
                      <a:close/>
                    </a:path>
                  </a:pathLst>
                </a:custGeom>
                <a:solidFill>
                  <a:schemeClr val="accent2">
                    <a:alpha val="50195"/>
                  </a:schemeClr>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grpSp>
          <p:grpSp>
            <p:nvGrpSpPr>
              <p:cNvPr id="1036" name="Group 12"/>
              <p:cNvGrpSpPr>
                <a:grpSpLocks/>
              </p:cNvGrpSpPr>
              <p:nvPr/>
            </p:nvGrpSpPr>
            <p:grpSpPr bwMode="auto">
              <a:xfrm flipV="1">
                <a:off x="5312" y="0"/>
                <a:ext cx="321" cy="4318"/>
                <a:chOff x="2971" y="-3"/>
                <a:chExt cx="493" cy="4325"/>
              </a:xfrm>
            </p:grpSpPr>
            <p:sp>
              <p:nvSpPr>
                <p:cNvPr id="1118" name="Freeform 13"/>
                <p:cNvSpPr>
                  <a:spLocks/>
                </p:cNvSpPr>
                <p:nvPr/>
              </p:nvSpPr>
              <p:spPr bwMode="white">
                <a:xfrm>
                  <a:off x="2971" y="-3"/>
                  <a:ext cx="493" cy="4323"/>
                </a:xfrm>
                <a:custGeom>
                  <a:avLst/>
                  <a:gdLst>
                    <a:gd name="T0" fmla="*/ 40 w 493"/>
                    <a:gd name="T1" fmla="*/ 7 h 4323"/>
                    <a:gd name="T2" fmla="*/ 44 w 493"/>
                    <a:gd name="T3" fmla="*/ 1111 h 4323"/>
                    <a:gd name="T4" fmla="*/ 6 w 493"/>
                    <a:gd name="T5" fmla="*/ 1852 h 4323"/>
                    <a:gd name="T6" fmla="*/ 6 w 493"/>
                    <a:gd name="T7" fmla="*/ 1989 h 4323"/>
                    <a:gd name="T8" fmla="*/ 20 w 493"/>
                    <a:gd name="T9" fmla="*/ 2031 h 4323"/>
                    <a:gd name="T10" fmla="*/ 24 w 493"/>
                    <a:gd name="T11" fmla="*/ 2075 h 4323"/>
                    <a:gd name="T12" fmla="*/ 6 w 493"/>
                    <a:gd name="T13" fmla="*/ 2126 h 4323"/>
                    <a:gd name="T14" fmla="*/ 6 w 493"/>
                    <a:gd name="T15" fmla="*/ 2217 h 4323"/>
                    <a:gd name="T16" fmla="*/ 28 w 493"/>
                    <a:gd name="T17" fmla="*/ 2471 h 4323"/>
                    <a:gd name="T18" fmla="*/ 24 w 493"/>
                    <a:gd name="T19" fmla="*/ 3051 h 4323"/>
                    <a:gd name="T20" fmla="*/ 28 w 493"/>
                    <a:gd name="T21" fmla="*/ 4323 h 4323"/>
                    <a:gd name="T22" fmla="*/ 80 w 493"/>
                    <a:gd name="T23" fmla="*/ 4319 h 4323"/>
                    <a:gd name="T24" fmla="*/ 88 w 493"/>
                    <a:gd name="T25" fmla="*/ 3295 h 4323"/>
                    <a:gd name="T26" fmla="*/ 84 w 493"/>
                    <a:gd name="T27" fmla="*/ 2423 h 4323"/>
                    <a:gd name="T28" fmla="*/ 60 w 493"/>
                    <a:gd name="T29" fmla="*/ 2215 h 4323"/>
                    <a:gd name="T30" fmla="*/ 92 w 493"/>
                    <a:gd name="T31" fmla="*/ 2107 h 4323"/>
                    <a:gd name="T32" fmla="*/ 240 w 493"/>
                    <a:gd name="T33" fmla="*/ 2091 h 4323"/>
                    <a:gd name="T34" fmla="*/ 384 w 493"/>
                    <a:gd name="T35" fmla="*/ 2091 h 4323"/>
                    <a:gd name="T36" fmla="*/ 428 w 493"/>
                    <a:gd name="T37" fmla="*/ 2135 h 4323"/>
                    <a:gd name="T38" fmla="*/ 424 w 493"/>
                    <a:gd name="T39" fmla="*/ 2243 h 4323"/>
                    <a:gd name="T40" fmla="*/ 420 w 493"/>
                    <a:gd name="T41" fmla="*/ 2351 h 4323"/>
                    <a:gd name="T42" fmla="*/ 408 w 493"/>
                    <a:gd name="T43" fmla="*/ 2503 h 4323"/>
                    <a:gd name="T44" fmla="*/ 395 w 493"/>
                    <a:gd name="T45" fmla="*/ 4320 h 4323"/>
                    <a:gd name="T46" fmla="*/ 476 w 493"/>
                    <a:gd name="T47" fmla="*/ 4317 h 4323"/>
                    <a:gd name="T48" fmla="*/ 459 w 493"/>
                    <a:gd name="T49" fmla="*/ 3621 h 4323"/>
                    <a:gd name="T50" fmla="*/ 468 w 493"/>
                    <a:gd name="T51" fmla="*/ 2479 h 4323"/>
                    <a:gd name="T52" fmla="*/ 493 w 493"/>
                    <a:gd name="T53" fmla="*/ 2172 h 4323"/>
                    <a:gd name="T54" fmla="*/ 468 w 493"/>
                    <a:gd name="T55" fmla="*/ 2055 h 4323"/>
                    <a:gd name="T56" fmla="*/ 487 w 493"/>
                    <a:gd name="T57" fmla="*/ 1989 h 4323"/>
                    <a:gd name="T58" fmla="*/ 487 w 493"/>
                    <a:gd name="T59" fmla="*/ 1807 h 4323"/>
                    <a:gd name="T60" fmla="*/ 456 w 493"/>
                    <a:gd name="T61" fmla="*/ 1031 h 4323"/>
                    <a:gd name="T62" fmla="*/ 472 w 493"/>
                    <a:gd name="T63" fmla="*/ 0 h 4323"/>
                    <a:gd name="T64" fmla="*/ 416 w 493"/>
                    <a:gd name="T65" fmla="*/ 3 h 4323"/>
                    <a:gd name="T66" fmla="*/ 412 w 493"/>
                    <a:gd name="T67" fmla="*/ 531 h 4323"/>
                    <a:gd name="T68" fmla="*/ 404 w 493"/>
                    <a:gd name="T69" fmla="*/ 927 h 4323"/>
                    <a:gd name="T70" fmla="*/ 420 w 493"/>
                    <a:gd name="T71" fmla="*/ 1599 h 4323"/>
                    <a:gd name="T72" fmla="*/ 436 w 493"/>
                    <a:gd name="T73" fmla="*/ 1963 h 4323"/>
                    <a:gd name="T74" fmla="*/ 400 w 493"/>
                    <a:gd name="T75" fmla="*/ 2031 h 4323"/>
                    <a:gd name="T76" fmla="*/ 244 w 493"/>
                    <a:gd name="T77" fmla="*/ 2011 h 4323"/>
                    <a:gd name="T78" fmla="*/ 96 w 493"/>
                    <a:gd name="T79" fmla="*/ 2023 h 4323"/>
                    <a:gd name="T80" fmla="*/ 54 w 493"/>
                    <a:gd name="T81" fmla="*/ 1852 h 4323"/>
                    <a:gd name="T82" fmla="*/ 88 w 493"/>
                    <a:gd name="T83" fmla="*/ 1363 h 4323"/>
                    <a:gd name="T84" fmla="*/ 92 w 493"/>
                    <a:gd name="T85" fmla="*/ 587 h 4323"/>
                    <a:gd name="T86" fmla="*/ 88 w 493"/>
                    <a:gd name="T87" fmla="*/ 3 h 4323"/>
                    <a:gd name="T88" fmla="*/ 40 w 493"/>
                    <a:gd name="T89" fmla="*/ 7 h 432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493" h="4323">
                      <a:moveTo>
                        <a:pt x="40" y="7"/>
                      </a:moveTo>
                      <a:cubicBezTo>
                        <a:pt x="33" y="192"/>
                        <a:pt x="50" y="804"/>
                        <a:pt x="44" y="1111"/>
                      </a:cubicBezTo>
                      <a:cubicBezTo>
                        <a:pt x="38" y="1418"/>
                        <a:pt x="12" y="1706"/>
                        <a:pt x="6" y="1852"/>
                      </a:cubicBezTo>
                      <a:cubicBezTo>
                        <a:pt x="0" y="1998"/>
                        <a:pt x="4" y="1959"/>
                        <a:pt x="6" y="1989"/>
                      </a:cubicBezTo>
                      <a:cubicBezTo>
                        <a:pt x="8" y="2019"/>
                        <a:pt x="17" y="2017"/>
                        <a:pt x="20" y="2031"/>
                      </a:cubicBezTo>
                      <a:cubicBezTo>
                        <a:pt x="23" y="2045"/>
                        <a:pt x="26" y="2059"/>
                        <a:pt x="24" y="2075"/>
                      </a:cubicBezTo>
                      <a:cubicBezTo>
                        <a:pt x="22" y="2091"/>
                        <a:pt x="9" y="2102"/>
                        <a:pt x="6" y="2126"/>
                      </a:cubicBezTo>
                      <a:cubicBezTo>
                        <a:pt x="3" y="2150"/>
                        <a:pt x="2" y="2160"/>
                        <a:pt x="6" y="2217"/>
                      </a:cubicBezTo>
                      <a:cubicBezTo>
                        <a:pt x="10" y="2274"/>
                        <a:pt x="25" y="2332"/>
                        <a:pt x="28" y="2471"/>
                      </a:cubicBezTo>
                      <a:cubicBezTo>
                        <a:pt x="31" y="2610"/>
                        <a:pt x="24" y="2742"/>
                        <a:pt x="24" y="3051"/>
                      </a:cubicBezTo>
                      <a:cubicBezTo>
                        <a:pt x="24" y="3360"/>
                        <a:pt x="19" y="4112"/>
                        <a:pt x="28" y="4323"/>
                      </a:cubicBezTo>
                      <a:lnTo>
                        <a:pt x="80" y="4319"/>
                      </a:lnTo>
                      <a:cubicBezTo>
                        <a:pt x="90" y="4148"/>
                        <a:pt x="87" y="3611"/>
                        <a:pt x="88" y="3295"/>
                      </a:cubicBezTo>
                      <a:cubicBezTo>
                        <a:pt x="89" y="2979"/>
                        <a:pt x="89" y="2603"/>
                        <a:pt x="84" y="2423"/>
                      </a:cubicBezTo>
                      <a:cubicBezTo>
                        <a:pt x="92" y="2347"/>
                        <a:pt x="69" y="2269"/>
                        <a:pt x="60" y="2215"/>
                      </a:cubicBezTo>
                      <a:cubicBezTo>
                        <a:pt x="52" y="2155"/>
                        <a:pt x="48" y="2117"/>
                        <a:pt x="92" y="2107"/>
                      </a:cubicBezTo>
                      <a:cubicBezTo>
                        <a:pt x="134" y="2093"/>
                        <a:pt x="190" y="2088"/>
                        <a:pt x="240" y="2091"/>
                      </a:cubicBezTo>
                      <a:cubicBezTo>
                        <a:pt x="289" y="2088"/>
                        <a:pt x="353" y="2084"/>
                        <a:pt x="384" y="2091"/>
                      </a:cubicBezTo>
                      <a:cubicBezTo>
                        <a:pt x="415" y="2098"/>
                        <a:pt x="421" y="2110"/>
                        <a:pt x="428" y="2135"/>
                      </a:cubicBezTo>
                      <a:cubicBezTo>
                        <a:pt x="435" y="2160"/>
                        <a:pt x="425" y="2207"/>
                        <a:pt x="424" y="2243"/>
                      </a:cubicBezTo>
                      <a:cubicBezTo>
                        <a:pt x="423" y="2279"/>
                        <a:pt x="423" y="2308"/>
                        <a:pt x="420" y="2351"/>
                      </a:cubicBezTo>
                      <a:cubicBezTo>
                        <a:pt x="411" y="2398"/>
                        <a:pt x="412" y="2175"/>
                        <a:pt x="408" y="2503"/>
                      </a:cubicBezTo>
                      <a:cubicBezTo>
                        <a:pt x="404" y="2831"/>
                        <a:pt x="384" y="4018"/>
                        <a:pt x="395" y="4320"/>
                      </a:cubicBezTo>
                      <a:lnTo>
                        <a:pt x="476" y="4317"/>
                      </a:lnTo>
                      <a:cubicBezTo>
                        <a:pt x="486" y="4201"/>
                        <a:pt x="460" y="3927"/>
                        <a:pt x="459" y="3621"/>
                      </a:cubicBezTo>
                      <a:cubicBezTo>
                        <a:pt x="458" y="3315"/>
                        <a:pt x="462" y="2720"/>
                        <a:pt x="468" y="2479"/>
                      </a:cubicBezTo>
                      <a:cubicBezTo>
                        <a:pt x="464" y="2335"/>
                        <a:pt x="493" y="2225"/>
                        <a:pt x="493" y="2172"/>
                      </a:cubicBezTo>
                      <a:cubicBezTo>
                        <a:pt x="493" y="2118"/>
                        <a:pt x="480" y="2107"/>
                        <a:pt x="468" y="2055"/>
                      </a:cubicBezTo>
                      <a:cubicBezTo>
                        <a:pt x="490" y="2034"/>
                        <a:pt x="484" y="2030"/>
                        <a:pt x="487" y="1989"/>
                      </a:cubicBezTo>
                      <a:cubicBezTo>
                        <a:pt x="490" y="1948"/>
                        <a:pt x="492" y="1967"/>
                        <a:pt x="487" y="1807"/>
                      </a:cubicBezTo>
                      <a:cubicBezTo>
                        <a:pt x="482" y="1647"/>
                        <a:pt x="458" y="1332"/>
                        <a:pt x="456" y="1031"/>
                      </a:cubicBezTo>
                      <a:cubicBezTo>
                        <a:pt x="454" y="730"/>
                        <a:pt x="479" y="171"/>
                        <a:pt x="472" y="0"/>
                      </a:cubicBezTo>
                      <a:lnTo>
                        <a:pt x="416" y="3"/>
                      </a:lnTo>
                      <a:cubicBezTo>
                        <a:pt x="406" y="91"/>
                        <a:pt x="414" y="377"/>
                        <a:pt x="412" y="531"/>
                      </a:cubicBezTo>
                      <a:cubicBezTo>
                        <a:pt x="410" y="685"/>
                        <a:pt x="403" y="749"/>
                        <a:pt x="404" y="927"/>
                      </a:cubicBezTo>
                      <a:cubicBezTo>
                        <a:pt x="405" y="1105"/>
                        <a:pt x="415" y="1426"/>
                        <a:pt x="420" y="1599"/>
                      </a:cubicBezTo>
                      <a:cubicBezTo>
                        <a:pt x="425" y="1772"/>
                        <a:pt x="439" y="1891"/>
                        <a:pt x="436" y="1963"/>
                      </a:cubicBezTo>
                      <a:cubicBezTo>
                        <a:pt x="432" y="1987"/>
                        <a:pt x="441" y="2024"/>
                        <a:pt x="400" y="2031"/>
                      </a:cubicBezTo>
                      <a:cubicBezTo>
                        <a:pt x="373" y="2044"/>
                        <a:pt x="295" y="2012"/>
                        <a:pt x="244" y="2011"/>
                      </a:cubicBezTo>
                      <a:cubicBezTo>
                        <a:pt x="193" y="2010"/>
                        <a:pt x="128" y="2049"/>
                        <a:pt x="96" y="2023"/>
                      </a:cubicBezTo>
                      <a:cubicBezTo>
                        <a:pt x="64" y="1997"/>
                        <a:pt x="55" y="1962"/>
                        <a:pt x="54" y="1852"/>
                      </a:cubicBezTo>
                      <a:cubicBezTo>
                        <a:pt x="53" y="1742"/>
                        <a:pt x="82" y="1574"/>
                        <a:pt x="88" y="1363"/>
                      </a:cubicBezTo>
                      <a:cubicBezTo>
                        <a:pt x="94" y="1152"/>
                        <a:pt x="92" y="814"/>
                        <a:pt x="92" y="587"/>
                      </a:cubicBezTo>
                      <a:cubicBezTo>
                        <a:pt x="92" y="360"/>
                        <a:pt x="97" y="100"/>
                        <a:pt x="88" y="3"/>
                      </a:cubicBezTo>
                      <a:lnTo>
                        <a:pt x="40" y="7"/>
                      </a:lnTo>
                      <a:close/>
                    </a:path>
                  </a:pathLst>
                </a:custGeom>
                <a:solidFill>
                  <a:schemeClr val="accent2"/>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sp>
              <p:nvSpPr>
                <p:cNvPr id="1119" name="Freeform 14"/>
                <p:cNvSpPr>
                  <a:spLocks/>
                </p:cNvSpPr>
                <p:nvPr/>
              </p:nvSpPr>
              <p:spPr bwMode="white">
                <a:xfrm>
                  <a:off x="3227" y="2119"/>
                  <a:ext cx="111" cy="2203"/>
                </a:xfrm>
                <a:custGeom>
                  <a:avLst/>
                  <a:gdLst>
                    <a:gd name="T0" fmla="*/ 27 w 110"/>
                    <a:gd name="T1" fmla="*/ 643 h 2131"/>
                    <a:gd name="T2" fmla="*/ 23 w 110"/>
                    <a:gd name="T3" fmla="*/ 293 h 2131"/>
                    <a:gd name="T4" fmla="*/ 11 w 110"/>
                    <a:gd name="T5" fmla="*/ 109 h 2131"/>
                    <a:gd name="T6" fmla="*/ 3 w 110"/>
                    <a:gd name="T7" fmla="*/ 38 h 2131"/>
                    <a:gd name="T8" fmla="*/ 31 w 110"/>
                    <a:gd name="T9" fmla="*/ 5 h 2131"/>
                    <a:gd name="T10" fmla="*/ 92 w 110"/>
                    <a:gd name="T11" fmla="*/ 5 h 2131"/>
                    <a:gd name="T12" fmla="*/ 112 w 110"/>
                    <a:gd name="T13" fmla="*/ 42 h 2131"/>
                    <a:gd name="T14" fmla="*/ 116 w 110"/>
                    <a:gd name="T15" fmla="*/ 179 h 2131"/>
                    <a:gd name="T16" fmla="*/ 96 w 110"/>
                    <a:gd name="T17" fmla="*/ 497 h 2131"/>
                    <a:gd name="T18" fmla="*/ 96 w 110"/>
                    <a:gd name="T19" fmla="*/ 1151 h 2131"/>
                    <a:gd name="T20" fmla="*/ 88 w 110"/>
                    <a:gd name="T21" fmla="*/ 2173 h 2131"/>
                    <a:gd name="T22" fmla="*/ 96 w 110"/>
                    <a:gd name="T23" fmla="*/ 2757 h 2131"/>
                    <a:gd name="T24" fmla="*/ 88 w 110"/>
                    <a:gd name="T25" fmla="*/ 2871 h 2131"/>
                    <a:gd name="T26" fmla="*/ 39 w 110"/>
                    <a:gd name="T27" fmla="*/ 2871 h 2131"/>
                    <a:gd name="T28" fmla="*/ 39 w 110"/>
                    <a:gd name="T29" fmla="*/ 1996 h 2131"/>
                    <a:gd name="T30" fmla="*/ 27 w 110"/>
                    <a:gd name="T31" fmla="*/ 643 h 213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10" h="2131">
                      <a:moveTo>
                        <a:pt x="27" y="477"/>
                      </a:moveTo>
                      <a:cubicBezTo>
                        <a:pt x="24" y="266"/>
                        <a:pt x="26" y="283"/>
                        <a:pt x="23" y="217"/>
                      </a:cubicBezTo>
                      <a:cubicBezTo>
                        <a:pt x="20" y="151"/>
                        <a:pt x="14" y="112"/>
                        <a:pt x="11" y="81"/>
                      </a:cubicBezTo>
                      <a:cubicBezTo>
                        <a:pt x="8" y="50"/>
                        <a:pt x="0" y="42"/>
                        <a:pt x="3" y="29"/>
                      </a:cubicBezTo>
                      <a:cubicBezTo>
                        <a:pt x="6" y="16"/>
                        <a:pt x="18" y="9"/>
                        <a:pt x="31" y="5"/>
                      </a:cubicBezTo>
                      <a:cubicBezTo>
                        <a:pt x="44" y="1"/>
                        <a:pt x="71" y="0"/>
                        <a:pt x="83" y="5"/>
                      </a:cubicBezTo>
                      <a:cubicBezTo>
                        <a:pt x="95" y="10"/>
                        <a:pt x="99" y="12"/>
                        <a:pt x="103" y="33"/>
                      </a:cubicBezTo>
                      <a:cubicBezTo>
                        <a:pt x="107" y="54"/>
                        <a:pt x="110" y="77"/>
                        <a:pt x="107" y="133"/>
                      </a:cubicBezTo>
                      <a:cubicBezTo>
                        <a:pt x="104" y="189"/>
                        <a:pt x="90" y="249"/>
                        <a:pt x="87" y="369"/>
                      </a:cubicBezTo>
                      <a:cubicBezTo>
                        <a:pt x="84" y="489"/>
                        <a:pt x="88" y="646"/>
                        <a:pt x="87" y="853"/>
                      </a:cubicBezTo>
                      <a:cubicBezTo>
                        <a:pt x="86" y="1060"/>
                        <a:pt x="79" y="1414"/>
                        <a:pt x="79" y="1613"/>
                      </a:cubicBezTo>
                      <a:cubicBezTo>
                        <a:pt x="79" y="1812"/>
                        <a:pt x="87" y="1959"/>
                        <a:pt x="87" y="2045"/>
                      </a:cubicBezTo>
                      <a:cubicBezTo>
                        <a:pt x="87" y="2131"/>
                        <a:pt x="87" y="2115"/>
                        <a:pt x="79" y="2129"/>
                      </a:cubicBezTo>
                      <a:lnTo>
                        <a:pt x="39" y="2129"/>
                      </a:lnTo>
                      <a:cubicBezTo>
                        <a:pt x="32" y="2021"/>
                        <a:pt x="42" y="1757"/>
                        <a:pt x="39" y="1481"/>
                      </a:cubicBezTo>
                      <a:cubicBezTo>
                        <a:pt x="36" y="1205"/>
                        <a:pt x="30" y="688"/>
                        <a:pt x="27" y="477"/>
                      </a:cubicBezTo>
                      <a:close/>
                    </a:path>
                  </a:pathLst>
                </a:custGeom>
                <a:solidFill>
                  <a:schemeClr val="accent2"/>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grpSp>
          <p:grpSp>
            <p:nvGrpSpPr>
              <p:cNvPr id="1037" name="Group 15"/>
              <p:cNvGrpSpPr>
                <a:grpSpLocks/>
              </p:cNvGrpSpPr>
              <p:nvPr/>
            </p:nvGrpSpPr>
            <p:grpSpPr bwMode="auto">
              <a:xfrm>
                <a:off x="1130" y="1"/>
                <a:ext cx="385" cy="4314"/>
                <a:chOff x="1130" y="1"/>
                <a:chExt cx="385" cy="4308"/>
              </a:xfrm>
            </p:grpSpPr>
            <p:sp>
              <p:nvSpPr>
                <p:cNvPr id="1114" name="Freeform 16"/>
                <p:cNvSpPr>
                  <a:spLocks/>
                </p:cNvSpPr>
                <p:nvPr/>
              </p:nvSpPr>
              <p:spPr bwMode="white">
                <a:xfrm>
                  <a:off x="1146" y="1"/>
                  <a:ext cx="369" cy="2611"/>
                </a:xfrm>
                <a:custGeom>
                  <a:avLst/>
                  <a:gdLst>
                    <a:gd name="T0" fmla="*/ 22 w 369"/>
                    <a:gd name="T1" fmla="*/ 0 h 2611"/>
                    <a:gd name="T2" fmla="*/ 14 w 369"/>
                    <a:gd name="T3" fmla="*/ 1622 h 2611"/>
                    <a:gd name="T4" fmla="*/ 6 w 369"/>
                    <a:gd name="T5" fmla="*/ 2547 h 2611"/>
                    <a:gd name="T6" fmla="*/ 38 w 369"/>
                    <a:gd name="T7" fmla="*/ 2604 h 2611"/>
                    <a:gd name="T8" fmla="*/ 184 w 369"/>
                    <a:gd name="T9" fmla="*/ 2588 h 2611"/>
                    <a:gd name="T10" fmla="*/ 339 w 369"/>
                    <a:gd name="T11" fmla="*/ 2596 h 2611"/>
                    <a:gd name="T12" fmla="*/ 363 w 369"/>
                    <a:gd name="T13" fmla="*/ 2531 h 2611"/>
                    <a:gd name="T14" fmla="*/ 339 w 369"/>
                    <a:gd name="T15" fmla="*/ 1679 h 2611"/>
                    <a:gd name="T16" fmla="*/ 339 w 369"/>
                    <a:gd name="T17" fmla="*/ 0 h 2611"/>
                    <a:gd name="T18" fmla="*/ 22 w 369"/>
                    <a:gd name="T19" fmla="*/ 0 h 261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69" h="2611">
                      <a:moveTo>
                        <a:pt x="22" y="0"/>
                      </a:moveTo>
                      <a:lnTo>
                        <a:pt x="14" y="1622"/>
                      </a:lnTo>
                      <a:cubicBezTo>
                        <a:pt x="14" y="1622"/>
                        <a:pt x="10" y="2084"/>
                        <a:pt x="6" y="2547"/>
                      </a:cubicBezTo>
                      <a:cubicBezTo>
                        <a:pt x="0" y="2588"/>
                        <a:pt x="8" y="2597"/>
                        <a:pt x="38" y="2604"/>
                      </a:cubicBezTo>
                      <a:cubicBezTo>
                        <a:pt x="68" y="2611"/>
                        <a:pt x="134" y="2589"/>
                        <a:pt x="184" y="2588"/>
                      </a:cubicBezTo>
                      <a:cubicBezTo>
                        <a:pt x="234" y="2587"/>
                        <a:pt x="309" y="2605"/>
                        <a:pt x="339" y="2596"/>
                      </a:cubicBezTo>
                      <a:cubicBezTo>
                        <a:pt x="369" y="2587"/>
                        <a:pt x="366" y="2567"/>
                        <a:pt x="363" y="2531"/>
                      </a:cubicBezTo>
                      <a:cubicBezTo>
                        <a:pt x="363" y="2378"/>
                        <a:pt x="343" y="2101"/>
                        <a:pt x="339" y="1679"/>
                      </a:cubicBezTo>
                      <a:lnTo>
                        <a:pt x="339" y="0"/>
                      </a:lnTo>
                      <a:lnTo>
                        <a:pt x="22" y="0"/>
                      </a:lnTo>
                      <a:close/>
                    </a:path>
                  </a:pathLst>
                </a:custGeom>
                <a:solidFill>
                  <a:schemeClr val="accent2"/>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sp>
              <p:nvSpPr>
                <p:cNvPr id="1115" name="Freeform 17"/>
                <p:cNvSpPr>
                  <a:spLocks/>
                </p:cNvSpPr>
                <p:nvPr/>
              </p:nvSpPr>
              <p:spPr bwMode="white">
                <a:xfrm>
                  <a:off x="1237" y="2174"/>
                  <a:ext cx="251" cy="390"/>
                </a:xfrm>
                <a:custGeom>
                  <a:avLst/>
                  <a:gdLst>
                    <a:gd name="T0" fmla="*/ 32 w 251"/>
                    <a:gd name="T1" fmla="*/ 379 h 390"/>
                    <a:gd name="T2" fmla="*/ 77 w 251"/>
                    <a:gd name="T3" fmla="*/ 364 h 390"/>
                    <a:gd name="T4" fmla="*/ 152 w 251"/>
                    <a:gd name="T5" fmla="*/ 370 h 390"/>
                    <a:gd name="T6" fmla="*/ 209 w 251"/>
                    <a:gd name="T7" fmla="*/ 388 h 390"/>
                    <a:gd name="T8" fmla="*/ 242 w 251"/>
                    <a:gd name="T9" fmla="*/ 379 h 390"/>
                    <a:gd name="T10" fmla="*/ 248 w 251"/>
                    <a:gd name="T11" fmla="*/ 328 h 390"/>
                    <a:gd name="T12" fmla="*/ 227 w 251"/>
                    <a:gd name="T13" fmla="*/ 175 h 390"/>
                    <a:gd name="T14" fmla="*/ 194 w 251"/>
                    <a:gd name="T15" fmla="*/ 130 h 390"/>
                    <a:gd name="T16" fmla="*/ 179 w 251"/>
                    <a:gd name="T17" fmla="*/ 295 h 390"/>
                    <a:gd name="T18" fmla="*/ 152 w 251"/>
                    <a:gd name="T19" fmla="*/ 307 h 390"/>
                    <a:gd name="T20" fmla="*/ 134 w 251"/>
                    <a:gd name="T21" fmla="*/ 163 h 390"/>
                    <a:gd name="T22" fmla="*/ 65 w 251"/>
                    <a:gd name="T23" fmla="*/ 13 h 390"/>
                    <a:gd name="T24" fmla="*/ 29 w 251"/>
                    <a:gd name="T25" fmla="*/ 85 h 390"/>
                    <a:gd name="T26" fmla="*/ 26 w 251"/>
                    <a:gd name="T27" fmla="*/ 271 h 390"/>
                    <a:gd name="T28" fmla="*/ 2 w 251"/>
                    <a:gd name="T29" fmla="*/ 337 h 390"/>
                    <a:gd name="T30" fmla="*/ 11 w 251"/>
                    <a:gd name="T31" fmla="*/ 379 h 390"/>
                    <a:gd name="T32" fmla="*/ 32 w 251"/>
                    <a:gd name="T33" fmla="*/ 379 h 39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51" h="390">
                      <a:moveTo>
                        <a:pt x="32" y="379"/>
                      </a:moveTo>
                      <a:cubicBezTo>
                        <a:pt x="43" y="377"/>
                        <a:pt x="57" y="366"/>
                        <a:pt x="77" y="364"/>
                      </a:cubicBezTo>
                      <a:cubicBezTo>
                        <a:pt x="97" y="362"/>
                        <a:pt x="130" y="366"/>
                        <a:pt x="152" y="370"/>
                      </a:cubicBezTo>
                      <a:cubicBezTo>
                        <a:pt x="174" y="374"/>
                        <a:pt x="194" y="386"/>
                        <a:pt x="209" y="388"/>
                      </a:cubicBezTo>
                      <a:cubicBezTo>
                        <a:pt x="224" y="390"/>
                        <a:pt x="235" y="389"/>
                        <a:pt x="242" y="379"/>
                      </a:cubicBezTo>
                      <a:cubicBezTo>
                        <a:pt x="249" y="369"/>
                        <a:pt x="251" y="362"/>
                        <a:pt x="248" y="328"/>
                      </a:cubicBezTo>
                      <a:cubicBezTo>
                        <a:pt x="245" y="294"/>
                        <a:pt x="236" y="208"/>
                        <a:pt x="227" y="175"/>
                      </a:cubicBezTo>
                      <a:cubicBezTo>
                        <a:pt x="218" y="142"/>
                        <a:pt x="202" y="110"/>
                        <a:pt x="194" y="130"/>
                      </a:cubicBezTo>
                      <a:cubicBezTo>
                        <a:pt x="186" y="150"/>
                        <a:pt x="186" y="266"/>
                        <a:pt x="179" y="295"/>
                      </a:cubicBezTo>
                      <a:cubicBezTo>
                        <a:pt x="172" y="324"/>
                        <a:pt x="159" y="329"/>
                        <a:pt x="152" y="307"/>
                      </a:cubicBezTo>
                      <a:cubicBezTo>
                        <a:pt x="145" y="285"/>
                        <a:pt x="149" y="212"/>
                        <a:pt x="134" y="163"/>
                      </a:cubicBezTo>
                      <a:cubicBezTo>
                        <a:pt x="119" y="114"/>
                        <a:pt x="82" y="26"/>
                        <a:pt x="65" y="13"/>
                      </a:cubicBezTo>
                      <a:cubicBezTo>
                        <a:pt x="48" y="0"/>
                        <a:pt x="35" y="42"/>
                        <a:pt x="29" y="85"/>
                      </a:cubicBezTo>
                      <a:cubicBezTo>
                        <a:pt x="23" y="128"/>
                        <a:pt x="30" y="229"/>
                        <a:pt x="26" y="271"/>
                      </a:cubicBezTo>
                      <a:cubicBezTo>
                        <a:pt x="22" y="313"/>
                        <a:pt x="4" y="319"/>
                        <a:pt x="2" y="337"/>
                      </a:cubicBezTo>
                      <a:cubicBezTo>
                        <a:pt x="0" y="355"/>
                        <a:pt x="5" y="373"/>
                        <a:pt x="11" y="379"/>
                      </a:cubicBezTo>
                      <a:cubicBezTo>
                        <a:pt x="17" y="385"/>
                        <a:pt x="21" y="381"/>
                        <a:pt x="32" y="379"/>
                      </a:cubicBez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sp>
              <p:nvSpPr>
                <p:cNvPr id="1116" name="Freeform 18"/>
                <p:cNvSpPr>
                  <a:spLocks/>
                </p:cNvSpPr>
                <p:nvPr/>
              </p:nvSpPr>
              <p:spPr bwMode="white">
                <a:xfrm>
                  <a:off x="1130" y="2595"/>
                  <a:ext cx="378" cy="1714"/>
                </a:xfrm>
                <a:custGeom>
                  <a:avLst/>
                  <a:gdLst>
                    <a:gd name="T0" fmla="*/ 0 w 378"/>
                    <a:gd name="T1" fmla="*/ 1714 h 1714"/>
                    <a:gd name="T2" fmla="*/ 15 w 378"/>
                    <a:gd name="T3" fmla="*/ 420 h 1714"/>
                    <a:gd name="T4" fmla="*/ 19 w 378"/>
                    <a:gd name="T5" fmla="*/ 63 h 1714"/>
                    <a:gd name="T6" fmla="*/ 79 w 378"/>
                    <a:gd name="T7" fmla="*/ 39 h 1714"/>
                    <a:gd name="T8" fmla="*/ 202 w 378"/>
                    <a:gd name="T9" fmla="*/ 18 h 1714"/>
                    <a:gd name="T10" fmla="*/ 351 w 378"/>
                    <a:gd name="T11" fmla="*/ 23 h 1714"/>
                    <a:gd name="T12" fmla="*/ 366 w 378"/>
                    <a:gd name="T13" fmla="*/ 120 h 1714"/>
                    <a:gd name="T14" fmla="*/ 359 w 378"/>
                    <a:gd name="T15" fmla="*/ 741 h 1714"/>
                    <a:gd name="T16" fmla="*/ 351 w 378"/>
                    <a:gd name="T17" fmla="*/ 1714 h 1714"/>
                    <a:gd name="T18" fmla="*/ 0 w 378"/>
                    <a:gd name="T19" fmla="*/ 1714 h 17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78" h="1714">
                      <a:moveTo>
                        <a:pt x="0" y="1714"/>
                      </a:moveTo>
                      <a:cubicBezTo>
                        <a:pt x="15" y="1400"/>
                        <a:pt x="10" y="693"/>
                        <a:pt x="15" y="420"/>
                      </a:cubicBezTo>
                      <a:cubicBezTo>
                        <a:pt x="18" y="145"/>
                        <a:pt x="8" y="126"/>
                        <a:pt x="19" y="63"/>
                      </a:cubicBezTo>
                      <a:cubicBezTo>
                        <a:pt x="30" y="0"/>
                        <a:pt x="49" y="46"/>
                        <a:pt x="79" y="39"/>
                      </a:cubicBezTo>
                      <a:cubicBezTo>
                        <a:pt x="109" y="32"/>
                        <a:pt x="157" y="21"/>
                        <a:pt x="202" y="18"/>
                      </a:cubicBezTo>
                      <a:cubicBezTo>
                        <a:pt x="268" y="33"/>
                        <a:pt x="324" y="6"/>
                        <a:pt x="351" y="23"/>
                      </a:cubicBezTo>
                      <a:cubicBezTo>
                        <a:pt x="378" y="40"/>
                        <a:pt x="370" y="51"/>
                        <a:pt x="366" y="120"/>
                      </a:cubicBezTo>
                      <a:cubicBezTo>
                        <a:pt x="367" y="240"/>
                        <a:pt x="362" y="475"/>
                        <a:pt x="359" y="741"/>
                      </a:cubicBezTo>
                      <a:cubicBezTo>
                        <a:pt x="356" y="1007"/>
                        <a:pt x="351" y="1430"/>
                        <a:pt x="351" y="1714"/>
                      </a:cubicBezTo>
                      <a:cubicBezTo>
                        <a:pt x="351" y="1714"/>
                        <a:pt x="0" y="1714"/>
                        <a:pt x="0" y="1714"/>
                      </a:cubicBezTo>
                      <a:close/>
                    </a:path>
                  </a:pathLst>
                </a:custGeom>
                <a:solidFill>
                  <a:schemeClr val="accent2"/>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sp>
              <p:nvSpPr>
                <p:cNvPr id="1117" name="Freeform 19"/>
                <p:cNvSpPr>
                  <a:spLocks/>
                </p:cNvSpPr>
                <p:nvPr/>
              </p:nvSpPr>
              <p:spPr bwMode="white">
                <a:xfrm>
                  <a:off x="1255" y="2644"/>
                  <a:ext cx="146" cy="154"/>
                </a:xfrm>
                <a:custGeom>
                  <a:avLst/>
                  <a:gdLst>
                    <a:gd name="T0" fmla="*/ 14 w 146"/>
                    <a:gd name="T1" fmla="*/ 11 h 154"/>
                    <a:gd name="T2" fmla="*/ 92 w 146"/>
                    <a:gd name="T3" fmla="*/ 2 h 154"/>
                    <a:gd name="T4" fmla="*/ 140 w 146"/>
                    <a:gd name="T5" fmla="*/ 14 h 154"/>
                    <a:gd name="T6" fmla="*/ 128 w 146"/>
                    <a:gd name="T7" fmla="*/ 89 h 154"/>
                    <a:gd name="T8" fmla="*/ 116 w 146"/>
                    <a:gd name="T9" fmla="*/ 146 h 154"/>
                    <a:gd name="T10" fmla="*/ 74 w 146"/>
                    <a:gd name="T11" fmla="*/ 134 h 154"/>
                    <a:gd name="T12" fmla="*/ 32 w 146"/>
                    <a:gd name="T13" fmla="*/ 128 h 154"/>
                    <a:gd name="T14" fmla="*/ 5 w 146"/>
                    <a:gd name="T15" fmla="*/ 56 h 154"/>
                    <a:gd name="T16" fmla="*/ 14 w 146"/>
                    <a:gd name="T17" fmla="*/ 11 h 15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46" h="154">
                      <a:moveTo>
                        <a:pt x="14" y="11"/>
                      </a:moveTo>
                      <a:cubicBezTo>
                        <a:pt x="28" y="2"/>
                        <a:pt x="71" y="2"/>
                        <a:pt x="92" y="2"/>
                      </a:cubicBezTo>
                      <a:cubicBezTo>
                        <a:pt x="113" y="2"/>
                        <a:pt x="134" y="0"/>
                        <a:pt x="140" y="14"/>
                      </a:cubicBezTo>
                      <a:cubicBezTo>
                        <a:pt x="146" y="28"/>
                        <a:pt x="132" y="67"/>
                        <a:pt x="128" y="89"/>
                      </a:cubicBezTo>
                      <a:cubicBezTo>
                        <a:pt x="124" y="111"/>
                        <a:pt x="125" y="138"/>
                        <a:pt x="116" y="146"/>
                      </a:cubicBezTo>
                      <a:cubicBezTo>
                        <a:pt x="107" y="154"/>
                        <a:pt x="88" y="137"/>
                        <a:pt x="74" y="134"/>
                      </a:cubicBezTo>
                      <a:cubicBezTo>
                        <a:pt x="60" y="131"/>
                        <a:pt x="44" y="141"/>
                        <a:pt x="32" y="128"/>
                      </a:cubicBezTo>
                      <a:cubicBezTo>
                        <a:pt x="20" y="115"/>
                        <a:pt x="8" y="75"/>
                        <a:pt x="5" y="56"/>
                      </a:cubicBezTo>
                      <a:cubicBezTo>
                        <a:pt x="2" y="37"/>
                        <a:pt x="0" y="20"/>
                        <a:pt x="14" y="11"/>
                      </a:cubicBezTo>
                      <a:close/>
                    </a:path>
                  </a:pathLst>
                </a:custGeom>
                <a:gradFill rotWithShape="0">
                  <a:gsLst>
                    <a:gs pos="0">
                      <a:schemeClr val="bg1"/>
                    </a:gs>
                    <a:gs pos="100000">
                      <a:schemeClr val="accent2"/>
                    </a:gs>
                  </a:gsLst>
                  <a:lin ang="540000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grpSp>
          <p:grpSp>
            <p:nvGrpSpPr>
              <p:cNvPr id="1038" name="Group 20"/>
              <p:cNvGrpSpPr>
                <a:grpSpLocks/>
              </p:cNvGrpSpPr>
              <p:nvPr/>
            </p:nvGrpSpPr>
            <p:grpSpPr bwMode="auto">
              <a:xfrm>
                <a:off x="429" y="0"/>
                <a:ext cx="403" cy="4318"/>
                <a:chOff x="429" y="0"/>
                <a:chExt cx="493" cy="4318"/>
              </a:xfrm>
            </p:grpSpPr>
            <p:sp>
              <p:nvSpPr>
                <p:cNvPr id="1112" name="Freeform 21"/>
                <p:cNvSpPr>
                  <a:spLocks/>
                </p:cNvSpPr>
                <p:nvPr/>
              </p:nvSpPr>
              <p:spPr bwMode="white">
                <a:xfrm>
                  <a:off x="429" y="0"/>
                  <a:ext cx="493" cy="4316"/>
                </a:xfrm>
                <a:custGeom>
                  <a:avLst/>
                  <a:gdLst>
                    <a:gd name="T0" fmla="*/ 40 w 493"/>
                    <a:gd name="T1" fmla="*/ 0 h 4316"/>
                    <a:gd name="T2" fmla="*/ 44 w 493"/>
                    <a:gd name="T3" fmla="*/ 1104 h 4316"/>
                    <a:gd name="T4" fmla="*/ 6 w 493"/>
                    <a:gd name="T5" fmla="*/ 1845 h 4316"/>
                    <a:gd name="T6" fmla="*/ 6 w 493"/>
                    <a:gd name="T7" fmla="*/ 1982 h 4316"/>
                    <a:gd name="T8" fmla="*/ 20 w 493"/>
                    <a:gd name="T9" fmla="*/ 2024 h 4316"/>
                    <a:gd name="T10" fmla="*/ 24 w 493"/>
                    <a:gd name="T11" fmla="*/ 2068 h 4316"/>
                    <a:gd name="T12" fmla="*/ 6 w 493"/>
                    <a:gd name="T13" fmla="*/ 2119 h 4316"/>
                    <a:gd name="T14" fmla="*/ 6 w 493"/>
                    <a:gd name="T15" fmla="*/ 2210 h 4316"/>
                    <a:gd name="T16" fmla="*/ 28 w 493"/>
                    <a:gd name="T17" fmla="*/ 2464 h 4316"/>
                    <a:gd name="T18" fmla="*/ 24 w 493"/>
                    <a:gd name="T19" fmla="*/ 3044 h 4316"/>
                    <a:gd name="T20" fmla="*/ 28 w 493"/>
                    <a:gd name="T21" fmla="*/ 4316 h 4316"/>
                    <a:gd name="T22" fmla="*/ 80 w 493"/>
                    <a:gd name="T23" fmla="*/ 4312 h 4316"/>
                    <a:gd name="T24" fmla="*/ 88 w 493"/>
                    <a:gd name="T25" fmla="*/ 3288 h 4316"/>
                    <a:gd name="T26" fmla="*/ 84 w 493"/>
                    <a:gd name="T27" fmla="*/ 2416 h 4316"/>
                    <a:gd name="T28" fmla="*/ 60 w 493"/>
                    <a:gd name="T29" fmla="*/ 2208 h 4316"/>
                    <a:gd name="T30" fmla="*/ 92 w 493"/>
                    <a:gd name="T31" fmla="*/ 2100 h 4316"/>
                    <a:gd name="T32" fmla="*/ 240 w 493"/>
                    <a:gd name="T33" fmla="*/ 2084 h 4316"/>
                    <a:gd name="T34" fmla="*/ 384 w 493"/>
                    <a:gd name="T35" fmla="*/ 2084 h 4316"/>
                    <a:gd name="T36" fmla="*/ 428 w 493"/>
                    <a:gd name="T37" fmla="*/ 2128 h 4316"/>
                    <a:gd name="T38" fmla="*/ 424 w 493"/>
                    <a:gd name="T39" fmla="*/ 2236 h 4316"/>
                    <a:gd name="T40" fmla="*/ 420 w 493"/>
                    <a:gd name="T41" fmla="*/ 2344 h 4316"/>
                    <a:gd name="T42" fmla="*/ 408 w 493"/>
                    <a:gd name="T43" fmla="*/ 2496 h 4316"/>
                    <a:gd name="T44" fmla="*/ 395 w 493"/>
                    <a:gd name="T45" fmla="*/ 4313 h 4316"/>
                    <a:gd name="T46" fmla="*/ 476 w 493"/>
                    <a:gd name="T47" fmla="*/ 4310 h 4316"/>
                    <a:gd name="T48" fmla="*/ 459 w 493"/>
                    <a:gd name="T49" fmla="*/ 3614 h 4316"/>
                    <a:gd name="T50" fmla="*/ 468 w 493"/>
                    <a:gd name="T51" fmla="*/ 2472 h 4316"/>
                    <a:gd name="T52" fmla="*/ 493 w 493"/>
                    <a:gd name="T53" fmla="*/ 2165 h 4316"/>
                    <a:gd name="T54" fmla="*/ 468 w 493"/>
                    <a:gd name="T55" fmla="*/ 2048 h 4316"/>
                    <a:gd name="T56" fmla="*/ 487 w 493"/>
                    <a:gd name="T57" fmla="*/ 1982 h 4316"/>
                    <a:gd name="T58" fmla="*/ 487 w 493"/>
                    <a:gd name="T59" fmla="*/ 1800 h 4316"/>
                    <a:gd name="T60" fmla="*/ 456 w 493"/>
                    <a:gd name="T61" fmla="*/ 1024 h 4316"/>
                    <a:gd name="T62" fmla="*/ 468 w 493"/>
                    <a:gd name="T63" fmla="*/ 0 h 4316"/>
                    <a:gd name="T64" fmla="*/ 420 w 493"/>
                    <a:gd name="T65" fmla="*/ 0 h 4316"/>
                    <a:gd name="T66" fmla="*/ 412 w 493"/>
                    <a:gd name="T67" fmla="*/ 524 h 4316"/>
                    <a:gd name="T68" fmla="*/ 404 w 493"/>
                    <a:gd name="T69" fmla="*/ 920 h 4316"/>
                    <a:gd name="T70" fmla="*/ 420 w 493"/>
                    <a:gd name="T71" fmla="*/ 1592 h 4316"/>
                    <a:gd name="T72" fmla="*/ 436 w 493"/>
                    <a:gd name="T73" fmla="*/ 1956 h 4316"/>
                    <a:gd name="T74" fmla="*/ 400 w 493"/>
                    <a:gd name="T75" fmla="*/ 2024 h 4316"/>
                    <a:gd name="T76" fmla="*/ 244 w 493"/>
                    <a:gd name="T77" fmla="*/ 2004 h 4316"/>
                    <a:gd name="T78" fmla="*/ 96 w 493"/>
                    <a:gd name="T79" fmla="*/ 2016 h 4316"/>
                    <a:gd name="T80" fmla="*/ 54 w 493"/>
                    <a:gd name="T81" fmla="*/ 1845 h 4316"/>
                    <a:gd name="T82" fmla="*/ 88 w 493"/>
                    <a:gd name="T83" fmla="*/ 1356 h 4316"/>
                    <a:gd name="T84" fmla="*/ 92 w 493"/>
                    <a:gd name="T85" fmla="*/ 580 h 4316"/>
                    <a:gd name="T86" fmla="*/ 84 w 493"/>
                    <a:gd name="T87" fmla="*/ 0 h 4316"/>
                    <a:gd name="T88" fmla="*/ 40 w 493"/>
                    <a:gd name="T89" fmla="*/ 0 h 431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493" h="4316">
                      <a:moveTo>
                        <a:pt x="40" y="0"/>
                      </a:moveTo>
                      <a:cubicBezTo>
                        <a:pt x="33" y="185"/>
                        <a:pt x="50" y="797"/>
                        <a:pt x="44" y="1104"/>
                      </a:cubicBezTo>
                      <a:cubicBezTo>
                        <a:pt x="38" y="1411"/>
                        <a:pt x="12" y="1699"/>
                        <a:pt x="6" y="1845"/>
                      </a:cubicBezTo>
                      <a:cubicBezTo>
                        <a:pt x="0" y="1991"/>
                        <a:pt x="4" y="1952"/>
                        <a:pt x="6" y="1982"/>
                      </a:cubicBezTo>
                      <a:cubicBezTo>
                        <a:pt x="8" y="2012"/>
                        <a:pt x="17" y="2010"/>
                        <a:pt x="20" y="2024"/>
                      </a:cubicBezTo>
                      <a:cubicBezTo>
                        <a:pt x="23" y="2038"/>
                        <a:pt x="26" y="2052"/>
                        <a:pt x="24" y="2068"/>
                      </a:cubicBezTo>
                      <a:cubicBezTo>
                        <a:pt x="22" y="2084"/>
                        <a:pt x="9" y="2095"/>
                        <a:pt x="6" y="2119"/>
                      </a:cubicBezTo>
                      <a:cubicBezTo>
                        <a:pt x="3" y="2143"/>
                        <a:pt x="2" y="2153"/>
                        <a:pt x="6" y="2210"/>
                      </a:cubicBezTo>
                      <a:cubicBezTo>
                        <a:pt x="10" y="2267"/>
                        <a:pt x="25" y="2325"/>
                        <a:pt x="28" y="2464"/>
                      </a:cubicBezTo>
                      <a:cubicBezTo>
                        <a:pt x="31" y="2603"/>
                        <a:pt x="24" y="2735"/>
                        <a:pt x="24" y="3044"/>
                      </a:cubicBezTo>
                      <a:cubicBezTo>
                        <a:pt x="24" y="3353"/>
                        <a:pt x="19" y="4105"/>
                        <a:pt x="28" y="4316"/>
                      </a:cubicBezTo>
                      <a:lnTo>
                        <a:pt x="80" y="4312"/>
                      </a:lnTo>
                      <a:cubicBezTo>
                        <a:pt x="90" y="4141"/>
                        <a:pt x="87" y="3604"/>
                        <a:pt x="88" y="3288"/>
                      </a:cubicBezTo>
                      <a:cubicBezTo>
                        <a:pt x="89" y="2972"/>
                        <a:pt x="89" y="2596"/>
                        <a:pt x="84" y="2416"/>
                      </a:cubicBezTo>
                      <a:cubicBezTo>
                        <a:pt x="92" y="2340"/>
                        <a:pt x="69" y="2262"/>
                        <a:pt x="60" y="2208"/>
                      </a:cubicBezTo>
                      <a:cubicBezTo>
                        <a:pt x="52" y="2148"/>
                        <a:pt x="48" y="2110"/>
                        <a:pt x="92" y="2100"/>
                      </a:cubicBezTo>
                      <a:cubicBezTo>
                        <a:pt x="134" y="2086"/>
                        <a:pt x="190" y="2081"/>
                        <a:pt x="240" y="2084"/>
                      </a:cubicBezTo>
                      <a:cubicBezTo>
                        <a:pt x="289" y="2081"/>
                        <a:pt x="353" y="2077"/>
                        <a:pt x="384" y="2084"/>
                      </a:cubicBezTo>
                      <a:cubicBezTo>
                        <a:pt x="415" y="2091"/>
                        <a:pt x="421" y="2103"/>
                        <a:pt x="428" y="2128"/>
                      </a:cubicBezTo>
                      <a:cubicBezTo>
                        <a:pt x="435" y="2153"/>
                        <a:pt x="425" y="2200"/>
                        <a:pt x="424" y="2236"/>
                      </a:cubicBezTo>
                      <a:cubicBezTo>
                        <a:pt x="423" y="2272"/>
                        <a:pt x="423" y="2301"/>
                        <a:pt x="420" y="2344"/>
                      </a:cubicBezTo>
                      <a:cubicBezTo>
                        <a:pt x="411" y="2391"/>
                        <a:pt x="412" y="2168"/>
                        <a:pt x="408" y="2496"/>
                      </a:cubicBezTo>
                      <a:cubicBezTo>
                        <a:pt x="404" y="2824"/>
                        <a:pt x="384" y="4011"/>
                        <a:pt x="395" y="4313"/>
                      </a:cubicBezTo>
                      <a:lnTo>
                        <a:pt x="476" y="4310"/>
                      </a:lnTo>
                      <a:cubicBezTo>
                        <a:pt x="486" y="4194"/>
                        <a:pt x="460" y="3920"/>
                        <a:pt x="459" y="3614"/>
                      </a:cubicBezTo>
                      <a:cubicBezTo>
                        <a:pt x="458" y="3308"/>
                        <a:pt x="462" y="2713"/>
                        <a:pt x="468" y="2472"/>
                      </a:cubicBezTo>
                      <a:cubicBezTo>
                        <a:pt x="464" y="2328"/>
                        <a:pt x="493" y="2218"/>
                        <a:pt x="493" y="2165"/>
                      </a:cubicBezTo>
                      <a:cubicBezTo>
                        <a:pt x="493" y="2111"/>
                        <a:pt x="480" y="2100"/>
                        <a:pt x="468" y="2048"/>
                      </a:cubicBezTo>
                      <a:cubicBezTo>
                        <a:pt x="490" y="2027"/>
                        <a:pt x="484" y="2023"/>
                        <a:pt x="487" y="1982"/>
                      </a:cubicBezTo>
                      <a:cubicBezTo>
                        <a:pt x="490" y="1941"/>
                        <a:pt x="492" y="1960"/>
                        <a:pt x="487" y="1800"/>
                      </a:cubicBezTo>
                      <a:cubicBezTo>
                        <a:pt x="482" y="1640"/>
                        <a:pt x="459" y="1324"/>
                        <a:pt x="456" y="1024"/>
                      </a:cubicBezTo>
                      <a:cubicBezTo>
                        <a:pt x="453" y="724"/>
                        <a:pt x="474" y="171"/>
                        <a:pt x="468" y="0"/>
                      </a:cubicBezTo>
                      <a:lnTo>
                        <a:pt x="420" y="0"/>
                      </a:lnTo>
                      <a:cubicBezTo>
                        <a:pt x="411" y="87"/>
                        <a:pt x="415" y="371"/>
                        <a:pt x="412" y="524"/>
                      </a:cubicBezTo>
                      <a:cubicBezTo>
                        <a:pt x="409" y="677"/>
                        <a:pt x="403" y="742"/>
                        <a:pt x="404" y="920"/>
                      </a:cubicBezTo>
                      <a:cubicBezTo>
                        <a:pt x="405" y="1098"/>
                        <a:pt x="415" y="1419"/>
                        <a:pt x="420" y="1592"/>
                      </a:cubicBezTo>
                      <a:cubicBezTo>
                        <a:pt x="425" y="1765"/>
                        <a:pt x="439" y="1884"/>
                        <a:pt x="436" y="1956"/>
                      </a:cubicBezTo>
                      <a:cubicBezTo>
                        <a:pt x="432" y="1980"/>
                        <a:pt x="441" y="2017"/>
                        <a:pt x="400" y="2024"/>
                      </a:cubicBezTo>
                      <a:cubicBezTo>
                        <a:pt x="373" y="2037"/>
                        <a:pt x="295" y="2005"/>
                        <a:pt x="244" y="2004"/>
                      </a:cubicBezTo>
                      <a:cubicBezTo>
                        <a:pt x="193" y="2003"/>
                        <a:pt x="128" y="2042"/>
                        <a:pt x="96" y="2016"/>
                      </a:cubicBezTo>
                      <a:cubicBezTo>
                        <a:pt x="64" y="1990"/>
                        <a:pt x="55" y="1955"/>
                        <a:pt x="54" y="1845"/>
                      </a:cubicBezTo>
                      <a:cubicBezTo>
                        <a:pt x="53" y="1735"/>
                        <a:pt x="82" y="1567"/>
                        <a:pt x="88" y="1356"/>
                      </a:cubicBezTo>
                      <a:cubicBezTo>
                        <a:pt x="94" y="1145"/>
                        <a:pt x="93" y="806"/>
                        <a:pt x="92" y="580"/>
                      </a:cubicBezTo>
                      <a:cubicBezTo>
                        <a:pt x="91" y="354"/>
                        <a:pt x="93" y="97"/>
                        <a:pt x="84" y="0"/>
                      </a:cubicBezTo>
                      <a:lnTo>
                        <a:pt x="40" y="0"/>
                      </a:lnTo>
                      <a:close/>
                    </a:path>
                  </a:pathLst>
                </a:custGeom>
                <a:solidFill>
                  <a:schemeClr val="accent2"/>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sp>
              <p:nvSpPr>
                <p:cNvPr id="1113" name="Freeform 22"/>
                <p:cNvSpPr>
                  <a:spLocks/>
                </p:cNvSpPr>
                <p:nvPr/>
              </p:nvSpPr>
              <p:spPr bwMode="white">
                <a:xfrm>
                  <a:off x="686" y="2115"/>
                  <a:ext cx="110" cy="2203"/>
                </a:xfrm>
                <a:custGeom>
                  <a:avLst/>
                  <a:gdLst>
                    <a:gd name="T0" fmla="*/ 27 w 110"/>
                    <a:gd name="T1" fmla="*/ 643 h 2131"/>
                    <a:gd name="T2" fmla="*/ 23 w 110"/>
                    <a:gd name="T3" fmla="*/ 293 h 2131"/>
                    <a:gd name="T4" fmla="*/ 11 w 110"/>
                    <a:gd name="T5" fmla="*/ 109 h 2131"/>
                    <a:gd name="T6" fmla="*/ 3 w 110"/>
                    <a:gd name="T7" fmla="*/ 38 h 2131"/>
                    <a:gd name="T8" fmla="*/ 31 w 110"/>
                    <a:gd name="T9" fmla="*/ 5 h 2131"/>
                    <a:gd name="T10" fmla="*/ 83 w 110"/>
                    <a:gd name="T11" fmla="*/ 5 h 2131"/>
                    <a:gd name="T12" fmla="*/ 103 w 110"/>
                    <a:gd name="T13" fmla="*/ 42 h 2131"/>
                    <a:gd name="T14" fmla="*/ 107 w 110"/>
                    <a:gd name="T15" fmla="*/ 179 h 2131"/>
                    <a:gd name="T16" fmla="*/ 87 w 110"/>
                    <a:gd name="T17" fmla="*/ 497 h 2131"/>
                    <a:gd name="T18" fmla="*/ 87 w 110"/>
                    <a:gd name="T19" fmla="*/ 1151 h 2131"/>
                    <a:gd name="T20" fmla="*/ 79 w 110"/>
                    <a:gd name="T21" fmla="*/ 2173 h 2131"/>
                    <a:gd name="T22" fmla="*/ 87 w 110"/>
                    <a:gd name="T23" fmla="*/ 2757 h 2131"/>
                    <a:gd name="T24" fmla="*/ 79 w 110"/>
                    <a:gd name="T25" fmla="*/ 2871 h 2131"/>
                    <a:gd name="T26" fmla="*/ 39 w 110"/>
                    <a:gd name="T27" fmla="*/ 2871 h 2131"/>
                    <a:gd name="T28" fmla="*/ 39 w 110"/>
                    <a:gd name="T29" fmla="*/ 1996 h 2131"/>
                    <a:gd name="T30" fmla="*/ 27 w 110"/>
                    <a:gd name="T31" fmla="*/ 643 h 213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10" h="2131">
                      <a:moveTo>
                        <a:pt x="27" y="477"/>
                      </a:moveTo>
                      <a:cubicBezTo>
                        <a:pt x="24" y="266"/>
                        <a:pt x="26" y="283"/>
                        <a:pt x="23" y="217"/>
                      </a:cubicBezTo>
                      <a:cubicBezTo>
                        <a:pt x="20" y="151"/>
                        <a:pt x="14" y="112"/>
                        <a:pt x="11" y="81"/>
                      </a:cubicBezTo>
                      <a:cubicBezTo>
                        <a:pt x="8" y="50"/>
                        <a:pt x="0" y="42"/>
                        <a:pt x="3" y="29"/>
                      </a:cubicBezTo>
                      <a:cubicBezTo>
                        <a:pt x="6" y="16"/>
                        <a:pt x="18" y="9"/>
                        <a:pt x="31" y="5"/>
                      </a:cubicBezTo>
                      <a:cubicBezTo>
                        <a:pt x="44" y="1"/>
                        <a:pt x="71" y="0"/>
                        <a:pt x="83" y="5"/>
                      </a:cubicBezTo>
                      <a:cubicBezTo>
                        <a:pt x="95" y="10"/>
                        <a:pt x="99" y="12"/>
                        <a:pt x="103" y="33"/>
                      </a:cubicBezTo>
                      <a:cubicBezTo>
                        <a:pt x="107" y="54"/>
                        <a:pt x="110" y="77"/>
                        <a:pt x="107" y="133"/>
                      </a:cubicBezTo>
                      <a:cubicBezTo>
                        <a:pt x="104" y="189"/>
                        <a:pt x="90" y="249"/>
                        <a:pt x="87" y="369"/>
                      </a:cubicBezTo>
                      <a:cubicBezTo>
                        <a:pt x="84" y="489"/>
                        <a:pt x="88" y="646"/>
                        <a:pt x="87" y="853"/>
                      </a:cubicBezTo>
                      <a:cubicBezTo>
                        <a:pt x="86" y="1060"/>
                        <a:pt x="79" y="1414"/>
                        <a:pt x="79" y="1613"/>
                      </a:cubicBezTo>
                      <a:cubicBezTo>
                        <a:pt x="79" y="1812"/>
                        <a:pt x="87" y="1959"/>
                        <a:pt x="87" y="2045"/>
                      </a:cubicBezTo>
                      <a:cubicBezTo>
                        <a:pt x="87" y="2131"/>
                        <a:pt x="87" y="2115"/>
                        <a:pt x="79" y="2129"/>
                      </a:cubicBezTo>
                      <a:lnTo>
                        <a:pt x="39" y="2129"/>
                      </a:lnTo>
                      <a:cubicBezTo>
                        <a:pt x="32" y="2021"/>
                        <a:pt x="42" y="1757"/>
                        <a:pt x="39" y="1481"/>
                      </a:cubicBezTo>
                      <a:cubicBezTo>
                        <a:pt x="36" y="1205"/>
                        <a:pt x="30" y="688"/>
                        <a:pt x="27" y="477"/>
                      </a:cubicBezTo>
                      <a:close/>
                    </a:path>
                  </a:pathLst>
                </a:custGeom>
                <a:solidFill>
                  <a:schemeClr val="accent2"/>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grpSp>
          <p:grpSp>
            <p:nvGrpSpPr>
              <p:cNvPr id="1039" name="Group 23"/>
              <p:cNvGrpSpPr>
                <a:grpSpLocks/>
              </p:cNvGrpSpPr>
              <p:nvPr/>
            </p:nvGrpSpPr>
            <p:grpSpPr bwMode="auto">
              <a:xfrm flipV="1">
                <a:off x="2866" y="-3"/>
                <a:ext cx="396" cy="4318"/>
                <a:chOff x="2971" y="-3"/>
                <a:chExt cx="493" cy="4325"/>
              </a:xfrm>
            </p:grpSpPr>
            <p:sp>
              <p:nvSpPr>
                <p:cNvPr id="1110" name="Freeform 24"/>
                <p:cNvSpPr>
                  <a:spLocks/>
                </p:cNvSpPr>
                <p:nvPr/>
              </p:nvSpPr>
              <p:spPr bwMode="white">
                <a:xfrm>
                  <a:off x="2971" y="-3"/>
                  <a:ext cx="493" cy="4323"/>
                </a:xfrm>
                <a:custGeom>
                  <a:avLst/>
                  <a:gdLst>
                    <a:gd name="T0" fmla="*/ 40 w 493"/>
                    <a:gd name="T1" fmla="*/ 7 h 4323"/>
                    <a:gd name="T2" fmla="*/ 44 w 493"/>
                    <a:gd name="T3" fmla="*/ 1111 h 4323"/>
                    <a:gd name="T4" fmla="*/ 6 w 493"/>
                    <a:gd name="T5" fmla="*/ 1852 h 4323"/>
                    <a:gd name="T6" fmla="*/ 6 w 493"/>
                    <a:gd name="T7" fmla="*/ 1989 h 4323"/>
                    <a:gd name="T8" fmla="*/ 20 w 493"/>
                    <a:gd name="T9" fmla="*/ 2031 h 4323"/>
                    <a:gd name="T10" fmla="*/ 24 w 493"/>
                    <a:gd name="T11" fmla="*/ 2075 h 4323"/>
                    <a:gd name="T12" fmla="*/ 6 w 493"/>
                    <a:gd name="T13" fmla="*/ 2126 h 4323"/>
                    <a:gd name="T14" fmla="*/ 6 w 493"/>
                    <a:gd name="T15" fmla="*/ 2217 h 4323"/>
                    <a:gd name="T16" fmla="*/ 28 w 493"/>
                    <a:gd name="T17" fmla="*/ 2471 h 4323"/>
                    <a:gd name="T18" fmla="*/ 24 w 493"/>
                    <a:gd name="T19" fmla="*/ 3051 h 4323"/>
                    <a:gd name="T20" fmla="*/ 28 w 493"/>
                    <a:gd name="T21" fmla="*/ 4323 h 4323"/>
                    <a:gd name="T22" fmla="*/ 80 w 493"/>
                    <a:gd name="T23" fmla="*/ 4319 h 4323"/>
                    <a:gd name="T24" fmla="*/ 88 w 493"/>
                    <a:gd name="T25" fmla="*/ 3295 h 4323"/>
                    <a:gd name="T26" fmla="*/ 84 w 493"/>
                    <a:gd name="T27" fmla="*/ 2423 h 4323"/>
                    <a:gd name="T28" fmla="*/ 60 w 493"/>
                    <a:gd name="T29" fmla="*/ 2215 h 4323"/>
                    <a:gd name="T30" fmla="*/ 92 w 493"/>
                    <a:gd name="T31" fmla="*/ 2107 h 4323"/>
                    <a:gd name="T32" fmla="*/ 240 w 493"/>
                    <a:gd name="T33" fmla="*/ 2091 h 4323"/>
                    <a:gd name="T34" fmla="*/ 384 w 493"/>
                    <a:gd name="T35" fmla="*/ 2091 h 4323"/>
                    <a:gd name="T36" fmla="*/ 428 w 493"/>
                    <a:gd name="T37" fmla="*/ 2135 h 4323"/>
                    <a:gd name="T38" fmla="*/ 424 w 493"/>
                    <a:gd name="T39" fmla="*/ 2243 h 4323"/>
                    <a:gd name="T40" fmla="*/ 420 w 493"/>
                    <a:gd name="T41" fmla="*/ 2351 h 4323"/>
                    <a:gd name="T42" fmla="*/ 408 w 493"/>
                    <a:gd name="T43" fmla="*/ 2503 h 4323"/>
                    <a:gd name="T44" fmla="*/ 395 w 493"/>
                    <a:gd name="T45" fmla="*/ 4320 h 4323"/>
                    <a:gd name="T46" fmla="*/ 476 w 493"/>
                    <a:gd name="T47" fmla="*/ 4317 h 4323"/>
                    <a:gd name="T48" fmla="*/ 459 w 493"/>
                    <a:gd name="T49" fmla="*/ 3621 h 4323"/>
                    <a:gd name="T50" fmla="*/ 468 w 493"/>
                    <a:gd name="T51" fmla="*/ 2479 h 4323"/>
                    <a:gd name="T52" fmla="*/ 493 w 493"/>
                    <a:gd name="T53" fmla="*/ 2172 h 4323"/>
                    <a:gd name="T54" fmla="*/ 468 w 493"/>
                    <a:gd name="T55" fmla="*/ 2055 h 4323"/>
                    <a:gd name="T56" fmla="*/ 487 w 493"/>
                    <a:gd name="T57" fmla="*/ 1989 h 4323"/>
                    <a:gd name="T58" fmla="*/ 487 w 493"/>
                    <a:gd name="T59" fmla="*/ 1807 h 4323"/>
                    <a:gd name="T60" fmla="*/ 456 w 493"/>
                    <a:gd name="T61" fmla="*/ 1031 h 4323"/>
                    <a:gd name="T62" fmla="*/ 472 w 493"/>
                    <a:gd name="T63" fmla="*/ 0 h 4323"/>
                    <a:gd name="T64" fmla="*/ 416 w 493"/>
                    <a:gd name="T65" fmla="*/ 3 h 4323"/>
                    <a:gd name="T66" fmla="*/ 412 w 493"/>
                    <a:gd name="T67" fmla="*/ 531 h 4323"/>
                    <a:gd name="T68" fmla="*/ 404 w 493"/>
                    <a:gd name="T69" fmla="*/ 927 h 4323"/>
                    <a:gd name="T70" fmla="*/ 420 w 493"/>
                    <a:gd name="T71" fmla="*/ 1599 h 4323"/>
                    <a:gd name="T72" fmla="*/ 436 w 493"/>
                    <a:gd name="T73" fmla="*/ 1963 h 4323"/>
                    <a:gd name="T74" fmla="*/ 400 w 493"/>
                    <a:gd name="T75" fmla="*/ 2031 h 4323"/>
                    <a:gd name="T76" fmla="*/ 244 w 493"/>
                    <a:gd name="T77" fmla="*/ 2011 h 4323"/>
                    <a:gd name="T78" fmla="*/ 96 w 493"/>
                    <a:gd name="T79" fmla="*/ 2023 h 4323"/>
                    <a:gd name="T80" fmla="*/ 54 w 493"/>
                    <a:gd name="T81" fmla="*/ 1852 h 4323"/>
                    <a:gd name="T82" fmla="*/ 88 w 493"/>
                    <a:gd name="T83" fmla="*/ 1363 h 4323"/>
                    <a:gd name="T84" fmla="*/ 92 w 493"/>
                    <a:gd name="T85" fmla="*/ 587 h 4323"/>
                    <a:gd name="T86" fmla="*/ 88 w 493"/>
                    <a:gd name="T87" fmla="*/ 3 h 4323"/>
                    <a:gd name="T88" fmla="*/ 40 w 493"/>
                    <a:gd name="T89" fmla="*/ 7 h 432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493" h="4323">
                      <a:moveTo>
                        <a:pt x="40" y="7"/>
                      </a:moveTo>
                      <a:cubicBezTo>
                        <a:pt x="33" y="192"/>
                        <a:pt x="50" y="804"/>
                        <a:pt x="44" y="1111"/>
                      </a:cubicBezTo>
                      <a:cubicBezTo>
                        <a:pt x="38" y="1418"/>
                        <a:pt x="12" y="1706"/>
                        <a:pt x="6" y="1852"/>
                      </a:cubicBezTo>
                      <a:cubicBezTo>
                        <a:pt x="0" y="1998"/>
                        <a:pt x="4" y="1959"/>
                        <a:pt x="6" y="1989"/>
                      </a:cubicBezTo>
                      <a:cubicBezTo>
                        <a:pt x="8" y="2019"/>
                        <a:pt x="17" y="2017"/>
                        <a:pt x="20" y="2031"/>
                      </a:cubicBezTo>
                      <a:cubicBezTo>
                        <a:pt x="23" y="2045"/>
                        <a:pt x="26" y="2059"/>
                        <a:pt x="24" y="2075"/>
                      </a:cubicBezTo>
                      <a:cubicBezTo>
                        <a:pt x="22" y="2091"/>
                        <a:pt x="9" y="2102"/>
                        <a:pt x="6" y="2126"/>
                      </a:cubicBezTo>
                      <a:cubicBezTo>
                        <a:pt x="3" y="2150"/>
                        <a:pt x="2" y="2160"/>
                        <a:pt x="6" y="2217"/>
                      </a:cubicBezTo>
                      <a:cubicBezTo>
                        <a:pt x="10" y="2274"/>
                        <a:pt x="25" y="2332"/>
                        <a:pt x="28" y="2471"/>
                      </a:cubicBezTo>
                      <a:cubicBezTo>
                        <a:pt x="31" y="2610"/>
                        <a:pt x="24" y="2742"/>
                        <a:pt x="24" y="3051"/>
                      </a:cubicBezTo>
                      <a:cubicBezTo>
                        <a:pt x="24" y="3360"/>
                        <a:pt x="19" y="4112"/>
                        <a:pt x="28" y="4323"/>
                      </a:cubicBezTo>
                      <a:lnTo>
                        <a:pt x="80" y="4319"/>
                      </a:lnTo>
                      <a:cubicBezTo>
                        <a:pt x="90" y="4148"/>
                        <a:pt x="87" y="3611"/>
                        <a:pt x="88" y="3295"/>
                      </a:cubicBezTo>
                      <a:cubicBezTo>
                        <a:pt x="89" y="2979"/>
                        <a:pt x="89" y="2603"/>
                        <a:pt x="84" y="2423"/>
                      </a:cubicBezTo>
                      <a:cubicBezTo>
                        <a:pt x="92" y="2347"/>
                        <a:pt x="69" y="2269"/>
                        <a:pt x="60" y="2215"/>
                      </a:cubicBezTo>
                      <a:cubicBezTo>
                        <a:pt x="52" y="2155"/>
                        <a:pt x="48" y="2117"/>
                        <a:pt x="92" y="2107"/>
                      </a:cubicBezTo>
                      <a:cubicBezTo>
                        <a:pt x="134" y="2093"/>
                        <a:pt x="190" y="2088"/>
                        <a:pt x="240" y="2091"/>
                      </a:cubicBezTo>
                      <a:cubicBezTo>
                        <a:pt x="289" y="2088"/>
                        <a:pt x="353" y="2084"/>
                        <a:pt x="384" y="2091"/>
                      </a:cubicBezTo>
                      <a:cubicBezTo>
                        <a:pt x="415" y="2098"/>
                        <a:pt x="421" y="2110"/>
                        <a:pt x="428" y="2135"/>
                      </a:cubicBezTo>
                      <a:cubicBezTo>
                        <a:pt x="435" y="2160"/>
                        <a:pt x="425" y="2207"/>
                        <a:pt x="424" y="2243"/>
                      </a:cubicBezTo>
                      <a:cubicBezTo>
                        <a:pt x="423" y="2279"/>
                        <a:pt x="423" y="2308"/>
                        <a:pt x="420" y="2351"/>
                      </a:cubicBezTo>
                      <a:cubicBezTo>
                        <a:pt x="411" y="2398"/>
                        <a:pt x="412" y="2175"/>
                        <a:pt x="408" y="2503"/>
                      </a:cubicBezTo>
                      <a:cubicBezTo>
                        <a:pt x="404" y="2831"/>
                        <a:pt x="384" y="4018"/>
                        <a:pt x="395" y="4320"/>
                      </a:cubicBezTo>
                      <a:lnTo>
                        <a:pt x="476" y="4317"/>
                      </a:lnTo>
                      <a:cubicBezTo>
                        <a:pt x="486" y="4201"/>
                        <a:pt x="460" y="3927"/>
                        <a:pt x="459" y="3621"/>
                      </a:cubicBezTo>
                      <a:cubicBezTo>
                        <a:pt x="458" y="3315"/>
                        <a:pt x="462" y="2720"/>
                        <a:pt x="468" y="2479"/>
                      </a:cubicBezTo>
                      <a:cubicBezTo>
                        <a:pt x="464" y="2335"/>
                        <a:pt x="493" y="2225"/>
                        <a:pt x="493" y="2172"/>
                      </a:cubicBezTo>
                      <a:cubicBezTo>
                        <a:pt x="493" y="2118"/>
                        <a:pt x="480" y="2107"/>
                        <a:pt x="468" y="2055"/>
                      </a:cubicBezTo>
                      <a:cubicBezTo>
                        <a:pt x="490" y="2034"/>
                        <a:pt x="484" y="2030"/>
                        <a:pt x="487" y="1989"/>
                      </a:cubicBezTo>
                      <a:cubicBezTo>
                        <a:pt x="490" y="1948"/>
                        <a:pt x="492" y="1967"/>
                        <a:pt x="487" y="1807"/>
                      </a:cubicBezTo>
                      <a:cubicBezTo>
                        <a:pt x="482" y="1647"/>
                        <a:pt x="458" y="1332"/>
                        <a:pt x="456" y="1031"/>
                      </a:cubicBezTo>
                      <a:cubicBezTo>
                        <a:pt x="454" y="730"/>
                        <a:pt x="479" y="171"/>
                        <a:pt x="472" y="0"/>
                      </a:cubicBezTo>
                      <a:lnTo>
                        <a:pt x="416" y="3"/>
                      </a:lnTo>
                      <a:cubicBezTo>
                        <a:pt x="406" y="91"/>
                        <a:pt x="414" y="377"/>
                        <a:pt x="412" y="531"/>
                      </a:cubicBezTo>
                      <a:cubicBezTo>
                        <a:pt x="410" y="685"/>
                        <a:pt x="403" y="749"/>
                        <a:pt x="404" y="927"/>
                      </a:cubicBezTo>
                      <a:cubicBezTo>
                        <a:pt x="405" y="1105"/>
                        <a:pt x="415" y="1426"/>
                        <a:pt x="420" y="1599"/>
                      </a:cubicBezTo>
                      <a:cubicBezTo>
                        <a:pt x="425" y="1772"/>
                        <a:pt x="439" y="1891"/>
                        <a:pt x="436" y="1963"/>
                      </a:cubicBezTo>
                      <a:cubicBezTo>
                        <a:pt x="432" y="1987"/>
                        <a:pt x="441" y="2024"/>
                        <a:pt x="400" y="2031"/>
                      </a:cubicBezTo>
                      <a:cubicBezTo>
                        <a:pt x="373" y="2044"/>
                        <a:pt x="295" y="2012"/>
                        <a:pt x="244" y="2011"/>
                      </a:cubicBezTo>
                      <a:cubicBezTo>
                        <a:pt x="193" y="2010"/>
                        <a:pt x="128" y="2049"/>
                        <a:pt x="96" y="2023"/>
                      </a:cubicBezTo>
                      <a:cubicBezTo>
                        <a:pt x="64" y="1997"/>
                        <a:pt x="55" y="1962"/>
                        <a:pt x="54" y="1852"/>
                      </a:cubicBezTo>
                      <a:cubicBezTo>
                        <a:pt x="53" y="1742"/>
                        <a:pt x="82" y="1574"/>
                        <a:pt x="88" y="1363"/>
                      </a:cubicBezTo>
                      <a:cubicBezTo>
                        <a:pt x="94" y="1152"/>
                        <a:pt x="92" y="814"/>
                        <a:pt x="92" y="587"/>
                      </a:cubicBezTo>
                      <a:cubicBezTo>
                        <a:pt x="92" y="360"/>
                        <a:pt x="97" y="100"/>
                        <a:pt x="88" y="3"/>
                      </a:cubicBezTo>
                      <a:lnTo>
                        <a:pt x="40" y="7"/>
                      </a:lnTo>
                      <a:close/>
                    </a:path>
                  </a:pathLst>
                </a:custGeom>
                <a:solidFill>
                  <a:schemeClr val="accent2"/>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sp>
              <p:nvSpPr>
                <p:cNvPr id="1111" name="Freeform 25"/>
                <p:cNvSpPr>
                  <a:spLocks/>
                </p:cNvSpPr>
                <p:nvPr/>
              </p:nvSpPr>
              <p:spPr bwMode="white">
                <a:xfrm>
                  <a:off x="3227" y="2119"/>
                  <a:ext cx="111" cy="2203"/>
                </a:xfrm>
                <a:custGeom>
                  <a:avLst/>
                  <a:gdLst>
                    <a:gd name="T0" fmla="*/ 27 w 110"/>
                    <a:gd name="T1" fmla="*/ 643 h 2131"/>
                    <a:gd name="T2" fmla="*/ 23 w 110"/>
                    <a:gd name="T3" fmla="*/ 293 h 2131"/>
                    <a:gd name="T4" fmla="*/ 11 w 110"/>
                    <a:gd name="T5" fmla="*/ 109 h 2131"/>
                    <a:gd name="T6" fmla="*/ 3 w 110"/>
                    <a:gd name="T7" fmla="*/ 38 h 2131"/>
                    <a:gd name="T8" fmla="*/ 31 w 110"/>
                    <a:gd name="T9" fmla="*/ 5 h 2131"/>
                    <a:gd name="T10" fmla="*/ 92 w 110"/>
                    <a:gd name="T11" fmla="*/ 5 h 2131"/>
                    <a:gd name="T12" fmla="*/ 112 w 110"/>
                    <a:gd name="T13" fmla="*/ 42 h 2131"/>
                    <a:gd name="T14" fmla="*/ 116 w 110"/>
                    <a:gd name="T15" fmla="*/ 179 h 2131"/>
                    <a:gd name="T16" fmla="*/ 96 w 110"/>
                    <a:gd name="T17" fmla="*/ 497 h 2131"/>
                    <a:gd name="T18" fmla="*/ 96 w 110"/>
                    <a:gd name="T19" fmla="*/ 1151 h 2131"/>
                    <a:gd name="T20" fmla="*/ 88 w 110"/>
                    <a:gd name="T21" fmla="*/ 2173 h 2131"/>
                    <a:gd name="T22" fmla="*/ 96 w 110"/>
                    <a:gd name="T23" fmla="*/ 2757 h 2131"/>
                    <a:gd name="T24" fmla="*/ 88 w 110"/>
                    <a:gd name="T25" fmla="*/ 2871 h 2131"/>
                    <a:gd name="T26" fmla="*/ 39 w 110"/>
                    <a:gd name="T27" fmla="*/ 2871 h 2131"/>
                    <a:gd name="T28" fmla="*/ 39 w 110"/>
                    <a:gd name="T29" fmla="*/ 1996 h 2131"/>
                    <a:gd name="T30" fmla="*/ 27 w 110"/>
                    <a:gd name="T31" fmla="*/ 643 h 213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10" h="2131">
                      <a:moveTo>
                        <a:pt x="27" y="477"/>
                      </a:moveTo>
                      <a:cubicBezTo>
                        <a:pt x="24" y="266"/>
                        <a:pt x="26" y="283"/>
                        <a:pt x="23" y="217"/>
                      </a:cubicBezTo>
                      <a:cubicBezTo>
                        <a:pt x="20" y="151"/>
                        <a:pt x="14" y="112"/>
                        <a:pt x="11" y="81"/>
                      </a:cubicBezTo>
                      <a:cubicBezTo>
                        <a:pt x="8" y="50"/>
                        <a:pt x="0" y="42"/>
                        <a:pt x="3" y="29"/>
                      </a:cubicBezTo>
                      <a:cubicBezTo>
                        <a:pt x="6" y="16"/>
                        <a:pt x="18" y="9"/>
                        <a:pt x="31" y="5"/>
                      </a:cubicBezTo>
                      <a:cubicBezTo>
                        <a:pt x="44" y="1"/>
                        <a:pt x="71" y="0"/>
                        <a:pt x="83" y="5"/>
                      </a:cubicBezTo>
                      <a:cubicBezTo>
                        <a:pt x="95" y="10"/>
                        <a:pt x="99" y="12"/>
                        <a:pt x="103" y="33"/>
                      </a:cubicBezTo>
                      <a:cubicBezTo>
                        <a:pt x="107" y="54"/>
                        <a:pt x="110" y="77"/>
                        <a:pt x="107" y="133"/>
                      </a:cubicBezTo>
                      <a:cubicBezTo>
                        <a:pt x="104" y="189"/>
                        <a:pt x="90" y="249"/>
                        <a:pt x="87" y="369"/>
                      </a:cubicBezTo>
                      <a:cubicBezTo>
                        <a:pt x="84" y="489"/>
                        <a:pt x="88" y="646"/>
                        <a:pt x="87" y="853"/>
                      </a:cubicBezTo>
                      <a:cubicBezTo>
                        <a:pt x="86" y="1060"/>
                        <a:pt x="79" y="1414"/>
                        <a:pt x="79" y="1613"/>
                      </a:cubicBezTo>
                      <a:cubicBezTo>
                        <a:pt x="79" y="1812"/>
                        <a:pt x="87" y="1959"/>
                        <a:pt x="87" y="2045"/>
                      </a:cubicBezTo>
                      <a:cubicBezTo>
                        <a:pt x="87" y="2131"/>
                        <a:pt x="87" y="2115"/>
                        <a:pt x="79" y="2129"/>
                      </a:cubicBezTo>
                      <a:lnTo>
                        <a:pt x="39" y="2129"/>
                      </a:lnTo>
                      <a:cubicBezTo>
                        <a:pt x="32" y="2021"/>
                        <a:pt x="42" y="1757"/>
                        <a:pt x="39" y="1481"/>
                      </a:cubicBezTo>
                      <a:cubicBezTo>
                        <a:pt x="36" y="1205"/>
                        <a:pt x="30" y="688"/>
                        <a:pt x="27" y="477"/>
                      </a:cubicBezTo>
                      <a:close/>
                    </a:path>
                  </a:pathLst>
                </a:custGeom>
                <a:solidFill>
                  <a:schemeClr val="accent2"/>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grpSp>
          <p:sp>
            <p:nvSpPr>
              <p:cNvPr id="1040" name="Freeform 26"/>
              <p:cNvSpPr>
                <a:spLocks/>
              </p:cNvSpPr>
              <p:nvPr/>
            </p:nvSpPr>
            <p:spPr bwMode="white">
              <a:xfrm rot="2199825" flipH="1">
                <a:off x="2185" y="2464"/>
                <a:ext cx="479" cy="950"/>
              </a:xfrm>
              <a:custGeom>
                <a:avLst/>
                <a:gdLst>
                  <a:gd name="T0" fmla="*/ 0 w 1456"/>
                  <a:gd name="T1" fmla="*/ 0 h 2088"/>
                  <a:gd name="T2" fmla="*/ 0 w 1456"/>
                  <a:gd name="T3" fmla="*/ 0 h 2088"/>
                  <a:gd name="T4" fmla="*/ 0 w 1456"/>
                  <a:gd name="T5" fmla="*/ 1 h 2088"/>
                  <a:gd name="T6" fmla="*/ 0 w 1456"/>
                  <a:gd name="T7" fmla="*/ 2 h 2088"/>
                  <a:gd name="T8" fmla="*/ 0 w 1456"/>
                  <a:gd name="T9" fmla="*/ 2 h 2088"/>
                  <a:gd name="T10" fmla="*/ 0 w 1456"/>
                  <a:gd name="T11" fmla="*/ 1 h 2088"/>
                  <a:gd name="T12" fmla="*/ 0 w 1456"/>
                  <a:gd name="T13" fmla="*/ 0 h 2088"/>
                  <a:gd name="T14" fmla="*/ 0 w 1456"/>
                  <a:gd name="T15" fmla="*/ 0 h 2088"/>
                  <a:gd name="T16" fmla="*/ 0 w 1456"/>
                  <a:gd name="T17" fmla="*/ 0 h 2088"/>
                  <a:gd name="T18" fmla="*/ 0 w 1456"/>
                  <a:gd name="T19" fmla="*/ 0 h 2088"/>
                  <a:gd name="T20" fmla="*/ 0 w 1456"/>
                  <a:gd name="T21" fmla="*/ 1 h 2088"/>
                  <a:gd name="T22" fmla="*/ 0 w 1456"/>
                  <a:gd name="T23" fmla="*/ 1 h 2088"/>
                  <a:gd name="T24" fmla="*/ 0 w 1456"/>
                  <a:gd name="T25" fmla="*/ 2 h 2088"/>
                  <a:gd name="T26" fmla="*/ 0 w 1456"/>
                  <a:gd name="T27" fmla="*/ 2 h 2088"/>
                  <a:gd name="T28" fmla="*/ 0 w 1456"/>
                  <a:gd name="T29" fmla="*/ 1 h 2088"/>
                  <a:gd name="T30" fmla="*/ 0 w 1456"/>
                  <a:gd name="T31" fmla="*/ 1 h 2088"/>
                  <a:gd name="T32" fmla="*/ 0 w 1456"/>
                  <a:gd name="T33" fmla="*/ 0 h 2088"/>
                  <a:gd name="T34" fmla="*/ 0 w 1456"/>
                  <a:gd name="T35" fmla="*/ 0 h 2088"/>
                  <a:gd name="T36" fmla="*/ 0 w 1456"/>
                  <a:gd name="T37" fmla="*/ 0 h 208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456" h="2088">
                    <a:moveTo>
                      <a:pt x="184" y="48"/>
                    </a:moveTo>
                    <a:cubicBezTo>
                      <a:pt x="288" y="48"/>
                      <a:pt x="480" y="0"/>
                      <a:pt x="664" y="192"/>
                    </a:cubicBezTo>
                    <a:cubicBezTo>
                      <a:pt x="848" y="384"/>
                      <a:pt x="1160" y="904"/>
                      <a:pt x="1288" y="1200"/>
                    </a:cubicBezTo>
                    <a:cubicBezTo>
                      <a:pt x="1416" y="1496"/>
                      <a:pt x="1416" y="1848"/>
                      <a:pt x="1432" y="1968"/>
                    </a:cubicBezTo>
                    <a:cubicBezTo>
                      <a:pt x="1448" y="2088"/>
                      <a:pt x="1456" y="2048"/>
                      <a:pt x="1384" y="1920"/>
                    </a:cubicBezTo>
                    <a:cubicBezTo>
                      <a:pt x="1312" y="1792"/>
                      <a:pt x="1128" y="1424"/>
                      <a:pt x="1000" y="1200"/>
                    </a:cubicBezTo>
                    <a:cubicBezTo>
                      <a:pt x="872" y="976"/>
                      <a:pt x="736" y="736"/>
                      <a:pt x="616" y="576"/>
                    </a:cubicBezTo>
                    <a:cubicBezTo>
                      <a:pt x="496" y="416"/>
                      <a:pt x="344" y="288"/>
                      <a:pt x="280" y="240"/>
                    </a:cubicBezTo>
                    <a:cubicBezTo>
                      <a:pt x="216" y="192"/>
                      <a:pt x="200" y="240"/>
                      <a:pt x="232" y="288"/>
                    </a:cubicBezTo>
                    <a:cubicBezTo>
                      <a:pt x="264" y="336"/>
                      <a:pt x="384" y="416"/>
                      <a:pt x="472" y="528"/>
                    </a:cubicBezTo>
                    <a:cubicBezTo>
                      <a:pt x="560" y="640"/>
                      <a:pt x="648" y="776"/>
                      <a:pt x="760" y="960"/>
                    </a:cubicBezTo>
                    <a:cubicBezTo>
                      <a:pt x="872" y="1144"/>
                      <a:pt x="1040" y="1456"/>
                      <a:pt x="1144" y="1632"/>
                    </a:cubicBezTo>
                    <a:cubicBezTo>
                      <a:pt x="1248" y="1808"/>
                      <a:pt x="1352" y="1952"/>
                      <a:pt x="1384" y="2016"/>
                    </a:cubicBezTo>
                    <a:cubicBezTo>
                      <a:pt x="1416" y="2080"/>
                      <a:pt x="1384" y="2048"/>
                      <a:pt x="1336" y="2016"/>
                    </a:cubicBezTo>
                    <a:cubicBezTo>
                      <a:pt x="1288" y="1984"/>
                      <a:pt x="1224" y="1944"/>
                      <a:pt x="1096" y="1824"/>
                    </a:cubicBezTo>
                    <a:cubicBezTo>
                      <a:pt x="968" y="1704"/>
                      <a:pt x="736" y="1504"/>
                      <a:pt x="568" y="1296"/>
                    </a:cubicBezTo>
                    <a:cubicBezTo>
                      <a:pt x="400" y="1088"/>
                      <a:pt x="176" y="760"/>
                      <a:pt x="88" y="576"/>
                    </a:cubicBezTo>
                    <a:cubicBezTo>
                      <a:pt x="0" y="392"/>
                      <a:pt x="24" y="280"/>
                      <a:pt x="40" y="192"/>
                    </a:cubicBezTo>
                    <a:cubicBezTo>
                      <a:pt x="56" y="104"/>
                      <a:pt x="80" y="48"/>
                      <a:pt x="184" y="48"/>
                    </a:cubicBezTo>
                    <a:close/>
                  </a:path>
                </a:pathLst>
              </a:custGeom>
              <a:solidFill>
                <a:schemeClr val="accent2">
                  <a:alpha val="50195"/>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sp>
            <p:nvSpPr>
              <p:cNvPr id="1041" name="Freeform 27"/>
              <p:cNvSpPr>
                <a:spLocks/>
              </p:cNvSpPr>
              <p:nvPr/>
            </p:nvSpPr>
            <p:spPr bwMode="white">
              <a:xfrm rot="21428822" flipH="1">
                <a:off x="2294" y="2929"/>
                <a:ext cx="706" cy="1014"/>
              </a:xfrm>
              <a:custGeom>
                <a:avLst/>
                <a:gdLst>
                  <a:gd name="T0" fmla="*/ 0 w 1456"/>
                  <a:gd name="T1" fmla="*/ 0 h 2088"/>
                  <a:gd name="T2" fmla="*/ 1 w 1456"/>
                  <a:gd name="T3" fmla="*/ 0 h 2088"/>
                  <a:gd name="T4" fmla="*/ 2 w 1456"/>
                  <a:gd name="T5" fmla="*/ 2 h 2088"/>
                  <a:gd name="T6" fmla="*/ 2 w 1456"/>
                  <a:gd name="T7" fmla="*/ 3 h 2088"/>
                  <a:gd name="T8" fmla="*/ 2 w 1456"/>
                  <a:gd name="T9" fmla="*/ 3 h 2088"/>
                  <a:gd name="T10" fmla="*/ 1 w 1456"/>
                  <a:gd name="T11" fmla="*/ 2 h 2088"/>
                  <a:gd name="T12" fmla="*/ 1 w 1456"/>
                  <a:gd name="T13" fmla="*/ 1 h 2088"/>
                  <a:gd name="T14" fmla="*/ 0 w 1456"/>
                  <a:gd name="T15" fmla="*/ 0 h 2088"/>
                  <a:gd name="T16" fmla="*/ 0 w 1456"/>
                  <a:gd name="T17" fmla="*/ 0 h 2088"/>
                  <a:gd name="T18" fmla="*/ 0 w 1456"/>
                  <a:gd name="T19" fmla="*/ 0 h 2088"/>
                  <a:gd name="T20" fmla="*/ 1 w 1456"/>
                  <a:gd name="T21" fmla="*/ 1 h 2088"/>
                  <a:gd name="T22" fmla="*/ 1 w 1456"/>
                  <a:gd name="T23" fmla="*/ 2 h 2088"/>
                  <a:gd name="T24" fmla="*/ 2 w 1456"/>
                  <a:gd name="T25" fmla="*/ 3 h 2088"/>
                  <a:gd name="T26" fmla="*/ 2 w 1456"/>
                  <a:gd name="T27" fmla="*/ 3 h 2088"/>
                  <a:gd name="T28" fmla="*/ 1 w 1456"/>
                  <a:gd name="T29" fmla="*/ 3 h 2088"/>
                  <a:gd name="T30" fmla="*/ 0 w 1456"/>
                  <a:gd name="T31" fmla="*/ 2 h 2088"/>
                  <a:gd name="T32" fmla="*/ 0 w 1456"/>
                  <a:gd name="T33" fmla="*/ 1 h 2088"/>
                  <a:gd name="T34" fmla="*/ 0 w 1456"/>
                  <a:gd name="T35" fmla="*/ 0 h 2088"/>
                  <a:gd name="T36" fmla="*/ 0 w 1456"/>
                  <a:gd name="T37" fmla="*/ 0 h 208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456" h="2088">
                    <a:moveTo>
                      <a:pt x="184" y="48"/>
                    </a:moveTo>
                    <a:cubicBezTo>
                      <a:pt x="288" y="48"/>
                      <a:pt x="480" y="0"/>
                      <a:pt x="664" y="192"/>
                    </a:cubicBezTo>
                    <a:cubicBezTo>
                      <a:pt x="848" y="384"/>
                      <a:pt x="1160" y="904"/>
                      <a:pt x="1288" y="1200"/>
                    </a:cubicBezTo>
                    <a:cubicBezTo>
                      <a:pt x="1416" y="1496"/>
                      <a:pt x="1416" y="1848"/>
                      <a:pt x="1432" y="1968"/>
                    </a:cubicBezTo>
                    <a:cubicBezTo>
                      <a:pt x="1448" y="2088"/>
                      <a:pt x="1456" y="2048"/>
                      <a:pt x="1384" y="1920"/>
                    </a:cubicBezTo>
                    <a:cubicBezTo>
                      <a:pt x="1312" y="1792"/>
                      <a:pt x="1128" y="1424"/>
                      <a:pt x="1000" y="1200"/>
                    </a:cubicBezTo>
                    <a:cubicBezTo>
                      <a:pt x="872" y="976"/>
                      <a:pt x="736" y="736"/>
                      <a:pt x="616" y="576"/>
                    </a:cubicBezTo>
                    <a:cubicBezTo>
                      <a:pt x="496" y="416"/>
                      <a:pt x="344" y="288"/>
                      <a:pt x="280" y="240"/>
                    </a:cubicBezTo>
                    <a:cubicBezTo>
                      <a:pt x="216" y="192"/>
                      <a:pt x="200" y="240"/>
                      <a:pt x="232" y="288"/>
                    </a:cubicBezTo>
                    <a:cubicBezTo>
                      <a:pt x="264" y="336"/>
                      <a:pt x="384" y="416"/>
                      <a:pt x="472" y="528"/>
                    </a:cubicBezTo>
                    <a:cubicBezTo>
                      <a:pt x="560" y="640"/>
                      <a:pt x="648" y="776"/>
                      <a:pt x="760" y="960"/>
                    </a:cubicBezTo>
                    <a:cubicBezTo>
                      <a:pt x="872" y="1144"/>
                      <a:pt x="1040" y="1456"/>
                      <a:pt x="1144" y="1632"/>
                    </a:cubicBezTo>
                    <a:cubicBezTo>
                      <a:pt x="1248" y="1808"/>
                      <a:pt x="1352" y="1952"/>
                      <a:pt x="1384" y="2016"/>
                    </a:cubicBezTo>
                    <a:cubicBezTo>
                      <a:pt x="1416" y="2080"/>
                      <a:pt x="1384" y="2048"/>
                      <a:pt x="1336" y="2016"/>
                    </a:cubicBezTo>
                    <a:cubicBezTo>
                      <a:pt x="1288" y="1984"/>
                      <a:pt x="1224" y="1944"/>
                      <a:pt x="1096" y="1824"/>
                    </a:cubicBezTo>
                    <a:cubicBezTo>
                      <a:pt x="968" y="1704"/>
                      <a:pt x="736" y="1504"/>
                      <a:pt x="568" y="1296"/>
                    </a:cubicBezTo>
                    <a:cubicBezTo>
                      <a:pt x="400" y="1088"/>
                      <a:pt x="176" y="760"/>
                      <a:pt x="88" y="576"/>
                    </a:cubicBezTo>
                    <a:cubicBezTo>
                      <a:pt x="0" y="392"/>
                      <a:pt x="24" y="280"/>
                      <a:pt x="40" y="192"/>
                    </a:cubicBezTo>
                    <a:cubicBezTo>
                      <a:pt x="56" y="104"/>
                      <a:pt x="80" y="48"/>
                      <a:pt x="184" y="4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sp>
            <p:nvSpPr>
              <p:cNvPr id="1042" name="Freeform 28"/>
              <p:cNvSpPr>
                <a:spLocks/>
              </p:cNvSpPr>
              <p:nvPr/>
            </p:nvSpPr>
            <p:spPr bwMode="white">
              <a:xfrm>
                <a:off x="3188" y="2454"/>
                <a:ext cx="978" cy="332"/>
              </a:xfrm>
              <a:custGeom>
                <a:avLst/>
                <a:gdLst>
                  <a:gd name="T0" fmla="*/ 0 w 2020"/>
                  <a:gd name="T1" fmla="*/ 0 h 688"/>
                  <a:gd name="T2" fmla="*/ 0 w 2020"/>
                  <a:gd name="T3" fmla="*/ 0 h 688"/>
                  <a:gd name="T4" fmla="*/ 0 w 2020"/>
                  <a:gd name="T5" fmla="*/ 0 h 688"/>
                  <a:gd name="T6" fmla="*/ 0 w 2020"/>
                  <a:gd name="T7" fmla="*/ 0 h 688"/>
                  <a:gd name="T8" fmla="*/ 1 w 2020"/>
                  <a:gd name="T9" fmla="*/ 0 h 688"/>
                  <a:gd name="T10" fmla="*/ 2 w 2020"/>
                  <a:gd name="T11" fmla="*/ 0 h 688"/>
                  <a:gd name="T12" fmla="*/ 3 w 2020"/>
                  <a:gd name="T13" fmla="*/ 0 h 688"/>
                  <a:gd name="T14" fmla="*/ 3 w 2020"/>
                  <a:gd name="T15" fmla="*/ 0 h 688"/>
                  <a:gd name="T16" fmla="*/ 2 w 2020"/>
                  <a:gd name="T17" fmla="*/ 0 h 688"/>
                  <a:gd name="T18" fmla="*/ 2 w 2020"/>
                  <a:gd name="T19" fmla="*/ 0 h 688"/>
                  <a:gd name="T20" fmla="*/ 1 w 2020"/>
                  <a:gd name="T21" fmla="*/ 0 h 688"/>
                  <a:gd name="T22" fmla="*/ 0 w 2020"/>
                  <a:gd name="T23" fmla="*/ 0 h 688"/>
                  <a:gd name="T24" fmla="*/ 0 w 2020"/>
                  <a:gd name="T25" fmla="*/ 0 h 688"/>
                  <a:gd name="T26" fmla="*/ 0 w 2020"/>
                  <a:gd name="T27" fmla="*/ 0 h 688"/>
                  <a:gd name="T28" fmla="*/ 0 w 2020"/>
                  <a:gd name="T29" fmla="*/ 0 h 688"/>
                  <a:gd name="T30" fmla="*/ 1 w 2020"/>
                  <a:gd name="T31" fmla="*/ 0 h 688"/>
                  <a:gd name="T32" fmla="*/ 2 w 2020"/>
                  <a:gd name="T33" fmla="*/ 0 h 688"/>
                  <a:gd name="T34" fmla="*/ 2 w 2020"/>
                  <a:gd name="T35" fmla="*/ 1 h 688"/>
                  <a:gd name="T36" fmla="*/ 2 w 2020"/>
                  <a:gd name="T37" fmla="*/ 1 h 688"/>
                  <a:gd name="T38" fmla="*/ 1 w 2020"/>
                  <a:gd name="T39" fmla="*/ 1 h 688"/>
                  <a:gd name="T40" fmla="*/ 0 w 2020"/>
                  <a:gd name="T41" fmla="*/ 0 h 68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020" h="688">
                    <a:moveTo>
                      <a:pt x="96" y="464"/>
                    </a:moveTo>
                    <a:cubicBezTo>
                      <a:pt x="0" y="416"/>
                      <a:pt x="48" y="408"/>
                      <a:pt x="48" y="368"/>
                    </a:cubicBezTo>
                    <a:cubicBezTo>
                      <a:pt x="48" y="328"/>
                      <a:pt x="40" y="280"/>
                      <a:pt x="96" y="224"/>
                    </a:cubicBezTo>
                    <a:cubicBezTo>
                      <a:pt x="152" y="168"/>
                      <a:pt x="240" y="64"/>
                      <a:pt x="384" y="32"/>
                    </a:cubicBezTo>
                    <a:cubicBezTo>
                      <a:pt x="528" y="0"/>
                      <a:pt x="760" y="0"/>
                      <a:pt x="960" y="32"/>
                    </a:cubicBezTo>
                    <a:cubicBezTo>
                      <a:pt x="1160" y="64"/>
                      <a:pt x="1424" y="160"/>
                      <a:pt x="1584" y="224"/>
                    </a:cubicBezTo>
                    <a:cubicBezTo>
                      <a:pt x="1744" y="288"/>
                      <a:pt x="1850" y="363"/>
                      <a:pt x="1920" y="416"/>
                    </a:cubicBezTo>
                    <a:cubicBezTo>
                      <a:pt x="1990" y="469"/>
                      <a:pt x="2020" y="520"/>
                      <a:pt x="2004" y="544"/>
                    </a:cubicBezTo>
                    <a:cubicBezTo>
                      <a:pt x="1988" y="568"/>
                      <a:pt x="1910" y="573"/>
                      <a:pt x="1824" y="560"/>
                    </a:cubicBezTo>
                    <a:cubicBezTo>
                      <a:pt x="1738" y="547"/>
                      <a:pt x="1632" y="504"/>
                      <a:pt x="1488" y="464"/>
                    </a:cubicBezTo>
                    <a:cubicBezTo>
                      <a:pt x="1344" y="424"/>
                      <a:pt x="1128" y="344"/>
                      <a:pt x="960" y="320"/>
                    </a:cubicBezTo>
                    <a:cubicBezTo>
                      <a:pt x="792" y="296"/>
                      <a:pt x="584" y="312"/>
                      <a:pt x="480" y="320"/>
                    </a:cubicBezTo>
                    <a:cubicBezTo>
                      <a:pt x="376" y="328"/>
                      <a:pt x="360" y="352"/>
                      <a:pt x="336" y="368"/>
                    </a:cubicBezTo>
                    <a:cubicBezTo>
                      <a:pt x="312" y="384"/>
                      <a:pt x="304" y="416"/>
                      <a:pt x="336" y="416"/>
                    </a:cubicBezTo>
                    <a:cubicBezTo>
                      <a:pt x="368" y="416"/>
                      <a:pt x="424" y="376"/>
                      <a:pt x="528" y="368"/>
                    </a:cubicBezTo>
                    <a:cubicBezTo>
                      <a:pt x="632" y="360"/>
                      <a:pt x="784" y="336"/>
                      <a:pt x="960" y="368"/>
                    </a:cubicBezTo>
                    <a:cubicBezTo>
                      <a:pt x="1136" y="400"/>
                      <a:pt x="1472" y="520"/>
                      <a:pt x="1584" y="560"/>
                    </a:cubicBezTo>
                    <a:cubicBezTo>
                      <a:pt x="1696" y="600"/>
                      <a:pt x="1664" y="592"/>
                      <a:pt x="1632" y="608"/>
                    </a:cubicBezTo>
                    <a:cubicBezTo>
                      <a:pt x="1600" y="624"/>
                      <a:pt x="1560" y="648"/>
                      <a:pt x="1392" y="656"/>
                    </a:cubicBezTo>
                    <a:cubicBezTo>
                      <a:pt x="1224" y="664"/>
                      <a:pt x="840" y="688"/>
                      <a:pt x="624" y="656"/>
                    </a:cubicBezTo>
                    <a:cubicBezTo>
                      <a:pt x="408" y="624"/>
                      <a:pt x="192" y="512"/>
                      <a:pt x="96" y="464"/>
                    </a:cubicBezTo>
                    <a:close/>
                  </a:path>
                </a:pathLst>
              </a:custGeom>
              <a:solidFill>
                <a:schemeClr val="accent2">
                  <a:alpha val="50195"/>
                </a:schemeClr>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sp>
            <p:nvSpPr>
              <p:cNvPr id="1043" name="Freeform 29"/>
              <p:cNvSpPr>
                <a:spLocks/>
              </p:cNvSpPr>
              <p:nvPr/>
            </p:nvSpPr>
            <p:spPr bwMode="white">
              <a:xfrm rot="-744944">
                <a:off x="3295" y="2728"/>
                <a:ext cx="706" cy="1014"/>
              </a:xfrm>
              <a:custGeom>
                <a:avLst/>
                <a:gdLst>
                  <a:gd name="T0" fmla="*/ 0 w 1456"/>
                  <a:gd name="T1" fmla="*/ 0 h 2088"/>
                  <a:gd name="T2" fmla="*/ 1 w 1456"/>
                  <a:gd name="T3" fmla="*/ 0 h 2088"/>
                  <a:gd name="T4" fmla="*/ 2 w 1456"/>
                  <a:gd name="T5" fmla="*/ 2 h 2088"/>
                  <a:gd name="T6" fmla="*/ 2 w 1456"/>
                  <a:gd name="T7" fmla="*/ 3 h 2088"/>
                  <a:gd name="T8" fmla="*/ 2 w 1456"/>
                  <a:gd name="T9" fmla="*/ 3 h 2088"/>
                  <a:gd name="T10" fmla="*/ 1 w 1456"/>
                  <a:gd name="T11" fmla="*/ 2 h 2088"/>
                  <a:gd name="T12" fmla="*/ 1 w 1456"/>
                  <a:gd name="T13" fmla="*/ 1 h 2088"/>
                  <a:gd name="T14" fmla="*/ 0 w 1456"/>
                  <a:gd name="T15" fmla="*/ 0 h 2088"/>
                  <a:gd name="T16" fmla="*/ 0 w 1456"/>
                  <a:gd name="T17" fmla="*/ 0 h 2088"/>
                  <a:gd name="T18" fmla="*/ 0 w 1456"/>
                  <a:gd name="T19" fmla="*/ 0 h 2088"/>
                  <a:gd name="T20" fmla="*/ 1 w 1456"/>
                  <a:gd name="T21" fmla="*/ 1 h 2088"/>
                  <a:gd name="T22" fmla="*/ 1 w 1456"/>
                  <a:gd name="T23" fmla="*/ 2 h 2088"/>
                  <a:gd name="T24" fmla="*/ 2 w 1456"/>
                  <a:gd name="T25" fmla="*/ 3 h 2088"/>
                  <a:gd name="T26" fmla="*/ 2 w 1456"/>
                  <a:gd name="T27" fmla="*/ 3 h 2088"/>
                  <a:gd name="T28" fmla="*/ 1 w 1456"/>
                  <a:gd name="T29" fmla="*/ 3 h 2088"/>
                  <a:gd name="T30" fmla="*/ 0 w 1456"/>
                  <a:gd name="T31" fmla="*/ 2 h 2088"/>
                  <a:gd name="T32" fmla="*/ 0 w 1456"/>
                  <a:gd name="T33" fmla="*/ 1 h 2088"/>
                  <a:gd name="T34" fmla="*/ 0 w 1456"/>
                  <a:gd name="T35" fmla="*/ 0 h 2088"/>
                  <a:gd name="T36" fmla="*/ 0 w 1456"/>
                  <a:gd name="T37" fmla="*/ 0 h 208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456" h="2088">
                    <a:moveTo>
                      <a:pt x="184" y="48"/>
                    </a:moveTo>
                    <a:cubicBezTo>
                      <a:pt x="288" y="48"/>
                      <a:pt x="480" y="0"/>
                      <a:pt x="664" y="192"/>
                    </a:cubicBezTo>
                    <a:cubicBezTo>
                      <a:pt x="848" y="384"/>
                      <a:pt x="1160" y="904"/>
                      <a:pt x="1288" y="1200"/>
                    </a:cubicBezTo>
                    <a:cubicBezTo>
                      <a:pt x="1416" y="1496"/>
                      <a:pt x="1416" y="1848"/>
                      <a:pt x="1432" y="1968"/>
                    </a:cubicBezTo>
                    <a:cubicBezTo>
                      <a:pt x="1448" y="2088"/>
                      <a:pt x="1456" y="2048"/>
                      <a:pt x="1384" y="1920"/>
                    </a:cubicBezTo>
                    <a:cubicBezTo>
                      <a:pt x="1312" y="1792"/>
                      <a:pt x="1128" y="1424"/>
                      <a:pt x="1000" y="1200"/>
                    </a:cubicBezTo>
                    <a:cubicBezTo>
                      <a:pt x="872" y="976"/>
                      <a:pt x="736" y="736"/>
                      <a:pt x="616" y="576"/>
                    </a:cubicBezTo>
                    <a:cubicBezTo>
                      <a:pt x="496" y="416"/>
                      <a:pt x="344" y="288"/>
                      <a:pt x="280" y="240"/>
                    </a:cubicBezTo>
                    <a:cubicBezTo>
                      <a:pt x="216" y="192"/>
                      <a:pt x="200" y="240"/>
                      <a:pt x="232" y="288"/>
                    </a:cubicBezTo>
                    <a:cubicBezTo>
                      <a:pt x="264" y="336"/>
                      <a:pt x="384" y="416"/>
                      <a:pt x="472" y="528"/>
                    </a:cubicBezTo>
                    <a:cubicBezTo>
                      <a:pt x="560" y="640"/>
                      <a:pt x="648" y="776"/>
                      <a:pt x="760" y="960"/>
                    </a:cubicBezTo>
                    <a:cubicBezTo>
                      <a:pt x="872" y="1144"/>
                      <a:pt x="1040" y="1456"/>
                      <a:pt x="1144" y="1632"/>
                    </a:cubicBezTo>
                    <a:cubicBezTo>
                      <a:pt x="1248" y="1808"/>
                      <a:pt x="1352" y="1952"/>
                      <a:pt x="1384" y="2016"/>
                    </a:cubicBezTo>
                    <a:cubicBezTo>
                      <a:pt x="1416" y="2080"/>
                      <a:pt x="1384" y="2048"/>
                      <a:pt x="1336" y="2016"/>
                    </a:cubicBezTo>
                    <a:cubicBezTo>
                      <a:pt x="1288" y="1984"/>
                      <a:pt x="1224" y="1944"/>
                      <a:pt x="1096" y="1824"/>
                    </a:cubicBezTo>
                    <a:cubicBezTo>
                      <a:pt x="968" y="1704"/>
                      <a:pt x="736" y="1504"/>
                      <a:pt x="568" y="1296"/>
                    </a:cubicBezTo>
                    <a:cubicBezTo>
                      <a:pt x="400" y="1088"/>
                      <a:pt x="176" y="760"/>
                      <a:pt x="88" y="576"/>
                    </a:cubicBezTo>
                    <a:cubicBezTo>
                      <a:pt x="0" y="392"/>
                      <a:pt x="24" y="280"/>
                      <a:pt x="40" y="192"/>
                    </a:cubicBezTo>
                    <a:cubicBezTo>
                      <a:pt x="56" y="104"/>
                      <a:pt x="80" y="48"/>
                      <a:pt x="184" y="48"/>
                    </a:cubicBezTo>
                    <a:close/>
                  </a:path>
                </a:pathLst>
              </a:cu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sp>
            <p:nvSpPr>
              <p:cNvPr id="1044" name="Freeform 30"/>
              <p:cNvSpPr>
                <a:spLocks/>
              </p:cNvSpPr>
              <p:nvPr/>
            </p:nvSpPr>
            <p:spPr bwMode="white">
              <a:xfrm>
                <a:off x="2993" y="2966"/>
                <a:ext cx="474" cy="1164"/>
              </a:xfrm>
              <a:custGeom>
                <a:avLst/>
                <a:gdLst>
                  <a:gd name="T0" fmla="*/ 0 w 980"/>
                  <a:gd name="T1" fmla="*/ 2 h 2408"/>
                  <a:gd name="T2" fmla="*/ 0 w 980"/>
                  <a:gd name="T3" fmla="*/ 1 h 2408"/>
                  <a:gd name="T4" fmla="*/ 0 w 980"/>
                  <a:gd name="T5" fmla="*/ 0 h 2408"/>
                  <a:gd name="T6" fmla="*/ 0 w 980"/>
                  <a:gd name="T7" fmla="*/ 0 h 2408"/>
                  <a:gd name="T8" fmla="*/ 0 w 980"/>
                  <a:gd name="T9" fmla="*/ 0 h 2408"/>
                  <a:gd name="T10" fmla="*/ 1 w 980"/>
                  <a:gd name="T11" fmla="*/ 0 h 2408"/>
                  <a:gd name="T12" fmla="*/ 1 w 980"/>
                  <a:gd name="T13" fmla="*/ 1 h 2408"/>
                  <a:gd name="T14" fmla="*/ 1 w 980"/>
                  <a:gd name="T15" fmla="*/ 3 h 2408"/>
                  <a:gd name="T16" fmla="*/ 1 w 980"/>
                  <a:gd name="T17" fmla="*/ 3 h 2408"/>
                  <a:gd name="T18" fmla="*/ 1 w 980"/>
                  <a:gd name="T19" fmla="*/ 3 h 2408"/>
                  <a:gd name="T20" fmla="*/ 1 w 980"/>
                  <a:gd name="T21" fmla="*/ 3 h 2408"/>
                  <a:gd name="T22" fmla="*/ 1 w 980"/>
                  <a:gd name="T23" fmla="*/ 2 h 2408"/>
                  <a:gd name="T24" fmla="*/ 0 w 980"/>
                  <a:gd name="T25" fmla="*/ 0 h 2408"/>
                  <a:gd name="T26" fmla="*/ 0 w 980"/>
                  <a:gd name="T27" fmla="*/ 0 h 2408"/>
                  <a:gd name="T28" fmla="*/ 0 w 980"/>
                  <a:gd name="T29" fmla="*/ 0 h 2408"/>
                  <a:gd name="T30" fmla="*/ 0 w 980"/>
                  <a:gd name="T31" fmla="*/ 1 h 2408"/>
                  <a:gd name="T32" fmla="*/ 1 w 980"/>
                  <a:gd name="T33" fmla="*/ 2 h 2408"/>
                  <a:gd name="T34" fmla="*/ 1 w 980"/>
                  <a:gd name="T35" fmla="*/ 3 h 2408"/>
                  <a:gd name="T36" fmla="*/ 1 w 980"/>
                  <a:gd name="T37" fmla="*/ 3 h 2408"/>
                  <a:gd name="T38" fmla="*/ 0 w 980"/>
                  <a:gd name="T39" fmla="*/ 3 h 2408"/>
                  <a:gd name="T40" fmla="*/ 0 w 980"/>
                  <a:gd name="T41" fmla="*/ 2 h 240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980" h="2408">
                    <a:moveTo>
                      <a:pt x="253" y="1432"/>
                    </a:moveTo>
                    <a:cubicBezTo>
                      <a:pt x="184" y="1264"/>
                      <a:pt x="122" y="1070"/>
                      <a:pt x="82" y="881"/>
                    </a:cubicBezTo>
                    <a:cubicBezTo>
                      <a:pt x="42" y="692"/>
                      <a:pt x="0" y="433"/>
                      <a:pt x="12" y="296"/>
                    </a:cubicBezTo>
                    <a:cubicBezTo>
                      <a:pt x="24" y="159"/>
                      <a:pt x="84" y="96"/>
                      <a:pt x="156" y="56"/>
                    </a:cubicBezTo>
                    <a:cubicBezTo>
                      <a:pt x="228" y="16"/>
                      <a:pt x="364" y="0"/>
                      <a:pt x="444" y="56"/>
                    </a:cubicBezTo>
                    <a:cubicBezTo>
                      <a:pt x="524" y="112"/>
                      <a:pt x="564" y="216"/>
                      <a:pt x="636" y="392"/>
                    </a:cubicBezTo>
                    <a:cubicBezTo>
                      <a:pt x="708" y="568"/>
                      <a:pt x="820" y="840"/>
                      <a:pt x="876" y="1112"/>
                    </a:cubicBezTo>
                    <a:cubicBezTo>
                      <a:pt x="932" y="1384"/>
                      <a:pt x="964" y="1816"/>
                      <a:pt x="972" y="2024"/>
                    </a:cubicBezTo>
                    <a:cubicBezTo>
                      <a:pt x="980" y="2232"/>
                      <a:pt x="940" y="2312"/>
                      <a:pt x="924" y="2360"/>
                    </a:cubicBezTo>
                    <a:cubicBezTo>
                      <a:pt x="908" y="2408"/>
                      <a:pt x="892" y="2384"/>
                      <a:pt x="876" y="2312"/>
                    </a:cubicBezTo>
                    <a:cubicBezTo>
                      <a:pt x="860" y="2240"/>
                      <a:pt x="860" y="2096"/>
                      <a:pt x="828" y="1928"/>
                    </a:cubicBezTo>
                    <a:cubicBezTo>
                      <a:pt x="796" y="1760"/>
                      <a:pt x="756" y="1544"/>
                      <a:pt x="684" y="1304"/>
                    </a:cubicBezTo>
                    <a:cubicBezTo>
                      <a:pt x="612" y="1064"/>
                      <a:pt x="460" y="648"/>
                      <a:pt x="396" y="488"/>
                    </a:cubicBezTo>
                    <a:cubicBezTo>
                      <a:pt x="332" y="328"/>
                      <a:pt x="316" y="352"/>
                      <a:pt x="300" y="344"/>
                    </a:cubicBezTo>
                    <a:cubicBezTo>
                      <a:pt x="284" y="336"/>
                      <a:pt x="260" y="320"/>
                      <a:pt x="300" y="440"/>
                    </a:cubicBezTo>
                    <a:cubicBezTo>
                      <a:pt x="340" y="560"/>
                      <a:pt x="468" y="840"/>
                      <a:pt x="540" y="1064"/>
                    </a:cubicBezTo>
                    <a:cubicBezTo>
                      <a:pt x="612" y="1288"/>
                      <a:pt x="692" y="1584"/>
                      <a:pt x="732" y="1784"/>
                    </a:cubicBezTo>
                    <a:cubicBezTo>
                      <a:pt x="772" y="1984"/>
                      <a:pt x="780" y="2176"/>
                      <a:pt x="780" y="2264"/>
                    </a:cubicBezTo>
                    <a:cubicBezTo>
                      <a:pt x="780" y="2352"/>
                      <a:pt x="779" y="2375"/>
                      <a:pt x="732" y="2312"/>
                    </a:cubicBezTo>
                    <a:cubicBezTo>
                      <a:pt x="685" y="2249"/>
                      <a:pt x="576" y="2034"/>
                      <a:pt x="496" y="1887"/>
                    </a:cubicBezTo>
                    <a:cubicBezTo>
                      <a:pt x="416" y="1740"/>
                      <a:pt x="304" y="1527"/>
                      <a:pt x="253" y="1432"/>
                    </a:cubicBezTo>
                    <a:close/>
                  </a:path>
                </a:pathLst>
              </a:custGeom>
              <a:solidFill>
                <a:schemeClr val="accent2"/>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grpSp>
            <p:nvGrpSpPr>
              <p:cNvPr id="1045" name="Group 31"/>
              <p:cNvGrpSpPr>
                <a:grpSpLocks/>
              </p:cNvGrpSpPr>
              <p:nvPr/>
            </p:nvGrpSpPr>
            <p:grpSpPr bwMode="auto">
              <a:xfrm>
                <a:off x="2162" y="0"/>
                <a:ext cx="1981" cy="1676"/>
                <a:chOff x="2305" y="2222"/>
                <a:chExt cx="1981" cy="1676"/>
              </a:xfrm>
            </p:grpSpPr>
            <p:sp>
              <p:nvSpPr>
                <p:cNvPr id="1105" name="Freeform 32"/>
                <p:cNvSpPr>
                  <a:spLocks/>
                </p:cNvSpPr>
                <p:nvPr/>
              </p:nvSpPr>
              <p:spPr bwMode="white">
                <a:xfrm rot="2199825" flipH="1">
                  <a:off x="2305" y="2232"/>
                  <a:ext cx="479" cy="950"/>
                </a:xfrm>
                <a:custGeom>
                  <a:avLst/>
                  <a:gdLst>
                    <a:gd name="T0" fmla="*/ 0 w 1456"/>
                    <a:gd name="T1" fmla="*/ 0 h 2088"/>
                    <a:gd name="T2" fmla="*/ 0 w 1456"/>
                    <a:gd name="T3" fmla="*/ 0 h 2088"/>
                    <a:gd name="T4" fmla="*/ 0 w 1456"/>
                    <a:gd name="T5" fmla="*/ 1 h 2088"/>
                    <a:gd name="T6" fmla="*/ 0 w 1456"/>
                    <a:gd name="T7" fmla="*/ 2 h 2088"/>
                    <a:gd name="T8" fmla="*/ 0 w 1456"/>
                    <a:gd name="T9" fmla="*/ 2 h 2088"/>
                    <a:gd name="T10" fmla="*/ 0 w 1456"/>
                    <a:gd name="T11" fmla="*/ 1 h 2088"/>
                    <a:gd name="T12" fmla="*/ 0 w 1456"/>
                    <a:gd name="T13" fmla="*/ 0 h 2088"/>
                    <a:gd name="T14" fmla="*/ 0 w 1456"/>
                    <a:gd name="T15" fmla="*/ 0 h 2088"/>
                    <a:gd name="T16" fmla="*/ 0 w 1456"/>
                    <a:gd name="T17" fmla="*/ 0 h 2088"/>
                    <a:gd name="T18" fmla="*/ 0 w 1456"/>
                    <a:gd name="T19" fmla="*/ 0 h 2088"/>
                    <a:gd name="T20" fmla="*/ 0 w 1456"/>
                    <a:gd name="T21" fmla="*/ 1 h 2088"/>
                    <a:gd name="T22" fmla="*/ 0 w 1456"/>
                    <a:gd name="T23" fmla="*/ 1 h 2088"/>
                    <a:gd name="T24" fmla="*/ 0 w 1456"/>
                    <a:gd name="T25" fmla="*/ 2 h 2088"/>
                    <a:gd name="T26" fmla="*/ 0 w 1456"/>
                    <a:gd name="T27" fmla="*/ 2 h 2088"/>
                    <a:gd name="T28" fmla="*/ 0 w 1456"/>
                    <a:gd name="T29" fmla="*/ 1 h 2088"/>
                    <a:gd name="T30" fmla="*/ 0 w 1456"/>
                    <a:gd name="T31" fmla="*/ 1 h 2088"/>
                    <a:gd name="T32" fmla="*/ 0 w 1456"/>
                    <a:gd name="T33" fmla="*/ 0 h 2088"/>
                    <a:gd name="T34" fmla="*/ 0 w 1456"/>
                    <a:gd name="T35" fmla="*/ 0 h 2088"/>
                    <a:gd name="T36" fmla="*/ 0 w 1456"/>
                    <a:gd name="T37" fmla="*/ 0 h 208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456" h="2088">
                      <a:moveTo>
                        <a:pt x="184" y="48"/>
                      </a:moveTo>
                      <a:cubicBezTo>
                        <a:pt x="288" y="48"/>
                        <a:pt x="480" y="0"/>
                        <a:pt x="664" y="192"/>
                      </a:cubicBezTo>
                      <a:cubicBezTo>
                        <a:pt x="848" y="384"/>
                        <a:pt x="1160" y="904"/>
                        <a:pt x="1288" y="1200"/>
                      </a:cubicBezTo>
                      <a:cubicBezTo>
                        <a:pt x="1416" y="1496"/>
                        <a:pt x="1416" y="1848"/>
                        <a:pt x="1432" y="1968"/>
                      </a:cubicBezTo>
                      <a:cubicBezTo>
                        <a:pt x="1448" y="2088"/>
                        <a:pt x="1456" y="2048"/>
                        <a:pt x="1384" y="1920"/>
                      </a:cubicBezTo>
                      <a:cubicBezTo>
                        <a:pt x="1312" y="1792"/>
                        <a:pt x="1128" y="1424"/>
                        <a:pt x="1000" y="1200"/>
                      </a:cubicBezTo>
                      <a:cubicBezTo>
                        <a:pt x="872" y="976"/>
                        <a:pt x="736" y="736"/>
                        <a:pt x="616" y="576"/>
                      </a:cubicBezTo>
                      <a:cubicBezTo>
                        <a:pt x="496" y="416"/>
                        <a:pt x="344" y="288"/>
                        <a:pt x="280" y="240"/>
                      </a:cubicBezTo>
                      <a:cubicBezTo>
                        <a:pt x="216" y="192"/>
                        <a:pt x="200" y="240"/>
                        <a:pt x="232" y="288"/>
                      </a:cubicBezTo>
                      <a:cubicBezTo>
                        <a:pt x="264" y="336"/>
                        <a:pt x="384" y="416"/>
                        <a:pt x="472" y="528"/>
                      </a:cubicBezTo>
                      <a:cubicBezTo>
                        <a:pt x="560" y="640"/>
                        <a:pt x="648" y="776"/>
                        <a:pt x="760" y="960"/>
                      </a:cubicBezTo>
                      <a:cubicBezTo>
                        <a:pt x="872" y="1144"/>
                        <a:pt x="1040" y="1456"/>
                        <a:pt x="1144" y="1632"/>
                      </a:cubicBezTo>
                      <a:cubicBezTo>
                        <a:pt x="1248" y="1808"/>
                        <a:pt x="1352" y="1952"/>
                        <a:pt x="1384" y="2016"/>
                      </a:cubicBezTo>
                      <a:cubicBezTo>
                        <a:pt x="1416" y="2080"/>
                        <a:pt x="1384" y="2048"/>
                        <a:pt x="1336" y="2016"/>
                      </a:cubicBezTo>
                      <a:cubicBezTo>
                        <a:pt x="1288" y="1984"/>
                        <a:pt x="1224" y="1944"/>
                        <a:pt x="1096" y="1824"/>
                      </a:cubicBezTo>
                      <a:cubicBezTo>
                        <a:pt x="968" y="1704"/>
                        <a:pt x="736" y="1504"/>
                        <a:pt x="568" y="1296"/>
                      </a:cubicBezTo>
                      <a:cubicBezTo>
                        <a:pt x="400" y="1088"/>
                        <a:pt x="176" y="760"/>
                        <a:pt x="88" y="576"/>
                      </a:cubicBezTo>
                      <a:cubicBezTo>
                        <a:pt x="0" y="392"/>
                        <a:pt x="24" y="280"/>
                        <a:pt x="40" y="192"/>
                      </a:cubicBezTo>
                      <a:cubicBezTo>
                        <a:pt x="56" y="104"/>
                        <a:pt x="80" y="48"/>
                        <a:pt x="184" y="4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sp>
              <p:nvSpPr>
                <p:cNvPr id="1106" name="Freeform 33"/>
                <p:cNvSpPr>
                  <a:spLocks/>
                </p:cNvSpPr>
                <p:nvPr/>
              </p:nvSpPr>
              <p:spPr bwMode="white">
                <a:xfrm rot="21428822" flipH="1">
                  <a:off x="2414" y="2697"/>
                  <a:ext cx="706" cy="1014"/>
                </a:xfrm>
                <a:custGeom>
                  <a:avLst/>
                  <a:gdLst>
                    <a:gd name="T0" fmla="*/ 0 w 1456"/>
                    <a:gd name="T1" fmla="*/ 0 h 2088"/>
                    <a:gd name="T2" fmla="*/ 1 w 1456"/>
                    <a:gd name="T3" fmla="*/ 0 h 2088"/>
                    <a:gd name="T4" fmla="*/ 2 w 1456"/>
                    <a:gd name="T5" fmla="*/ 2 h 2088"/>
                    <a:gd name="T6" fmla="*/ 2 w 1456"/>
                    <a:gd name="T7" fmla="*/ 3 h 2088"/>
                    <a:gd name="T8" fmla="*/ 2 w 1456"/>
                    <a:gd name="T9" fmla="*/ 3 h 2088"/>
                    <a:gd name="T10" fmla="*/ 1 w 1456"/>
                    <a:gd name="T11" fmla="*/ 2 h 2088"/>
                    <a:gd name="T12" fmla="*/ 1 w 1456"/>
                    <a:gd name="T13" fmla="*/ 1 h 2088"/>
                    <a:gd name="T14" fmla="*/ 0 w 1456"/>
                    <a:gd name="T15" fmla="*/ 0 h 2088"/>
                    <a:gd name="T16" fmla="*/ 0 w 1456"/>
                    <a:gd name="T17" fmla="*/ 0 h 2088"/>
                    <a:gd name="T18" fmla="*/ 0 w 1456"/>
                    <a:gd name="T19" fmla="*/ 0 h 2088"/>
                    <a:gd name="T20" fmla="*/ 1 w 1456"/>
                    <a:gd name="T21" fmla="*/ 1 h 2088"/>
                    <a:gd name="T22" fmla="*/ 1 w 1456"/>
                    <a:gd name="T23" fmla="*/ 2 h 2088"/>
                    <a:gd name="T24" fmla="*/ 2 w 1456"/>
                    <a:gd name="T25" fmla="*/ 3 h 2088"/>
                    <a:gd name="T26" fmla="*/ 2 w 1456"/>
                    <a:gd name="T27" fmla="*/ 3 h 2088"/>
                    <a:gd name="T28" fmla="*/ 1 w 1456"/>
                    <a:gd name="T29" fmla="*/ 3 h 2088"/>
                    <a:gd name="T30" fmla="*/ 0 w 1456"/>
                    <a:gd name="T31" fmla="*/ 2 h 2088"/>
                    <a:gd name="T32" fmla="*/ 0 w 1456"/>
                    <a:gd name="T33" fmla="*/ 1 h 2088"/>
                    <a:gd name="T34" fmla="*/ 0 w 1456"/>
                    <a:gd name="T35" fmla="*/ 0 h 2088"/>
                    <a:gd name="T36" fmla="*/ 0 w 1456"/>
                    <a:gd name="T37" fmla="*/ 0 h 208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456" h="2088">
                      <a:moveTo>
                        <a:pt x="184" y="48"/>
                      </a:moveTo>
                      <a:cubicBezTo>
                        <a:pt x="288" y="48"/>
                        <a:pt x="480" y="0"/>
                        <a:pt x="664" y="192"/>
                      </a:cubicBezTo>
                      <a:cubicBezTo>
                        <a:pt x="848" y="384"/>
                        <a:pt x="1160" y="904"/>
                        <a:pt x="1288" y="1200"/>
                      </a:cubicBezTo>
                      <a:cubicBezTo>
                        <a:pt x="1416" y="1496"/>
                        <a:pt x="1416" y="1848"/>
                        <a:pt x="1432" y="1968"/>
                      </a:cubicBezTo>
                      <a:cubicBezTo>
                        <a:pt x="1448" y="2088"/>
                        <a:pt x="1456" y="2048"/>
                        <a:pt x="1384" y="1920"/>
                      </a:cubicBezTo>
                      <a:cubicBezTo>
                        <a:pt x="1312" y="1792"/>
                        <a:pt x="1128" y="1424"/>
                        <a:pt x="1000" y="1200"/>
                      </a:cubicBezTo>
                      <a:cubicBezTo>
                        <a:pt x="872" y="976"/>
                        <a:pt x="736" y="736"/>
                        <a:pt x="616" y="576"/>
                      </a:cubicBezTo>
                      <a:cubicBezTo>
                        <a:pt x="496" y="416"/>
                        <a:pt x="344" y="288"/>
                        <a:pt x="280" y="240"/>
                      </a:cubicBezTo>
                      <a:cubicBezTo>
                        <a:pt x="216" y="192"/>
                        <a:pt x="200" y="240"/>
                        <a:pt x="232" y="288"/>
                      </a:cubicBezTo>
                      <a:cubicBezTo>
                        <a:pt x="264" y="336"/>
                        <a:pt x="384" y="416"/>
                        <a:pt x="472" y="528"/>
                      </a:cubicBezTo>
                      <a:cubicBezTo>
                        <a:pt x="560" y="640"/>
                        <a:pt x="648" y="776"/>
                        <a:pt x="760" y="960"/>
                      </a:cubicBezTo>
                      <a:cubicBezTo>
                        <a:pt x="872" y="1144"/>
                        <a:pt x="1040" y="1456"/>
                        <a:pt x="1144" y="1632"/>
                      </a:cubicBezTo>
                      <a:cubicBezTo>
                        <a:pt x="1248" y="1808"/>
                        <a:pt x="1352" y="1952"/>
                        <a:pt x="1384" y="2016"/>
                      </a:cubicBezTo>
                      <a:cubicBezTo>
                        <a:pt x="1416" y="2080"/>
                        <a:pt x="1384" y="2048"/>
                        <a:pt x="1336" y="2016"/>
                      </a:cubicBezTo>
                      <a:cubicBezTo>
                        <a:pt x="1288" y="1984"/>
                        <a:pt x="1224" y="1944"/>
                        <a:pt x="1096" y="1824"/>
                      </a:cubicBezTo>
                      <a:cubicBezTo>
                        <a:pt x="968" y="1704"/>
                        <a:pt x="736" y="1504"/>
                        <a:pt x="568" y="1296"/>
                      </a:cubicBezTo>
                      <a:cubicBezTo>
                        <a:pt x="400" y="1088"/>
                        <a:pt x="176" y="760"/>
                        <a:pt x="88" y="576"/>
                      </a:cubicBezTo>
                      <a:cubicBezTo>
                        <a:pt x="0" y="392"/>
                        <a:pt x="24" y="280"/>
                        <a:pt x="40" y="192"/>
                      </a:cubicBezTo>
                      <a:cubicBezTo>
                        <a:pt x="56" y="104"/>
                        <a:pt x="80" y="48"/>
                        <a:pt x="184" y="4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sp>
              <p:nvSpPr>
                <p:cNvPr id="1107" name="Freeform 34"/>
                <p:cNvSpPr>
                  <a:spLocks/>
                </p:cNvSpPr>
                <p:nvPr/>
              </p:nvSpPr>
              <p:spPr bwMode="white">
                <a:xfrm>
                  <a:off x="3308" y="2222"/>
                  <a:ext cx="978" cy="332"/>
                </a:xfrm>
                <a:custGeom>
                  <a:avLst/>
                  <a:gdLst>
                    <a:gd name="T0" fmla="*/ 0 w 2020"/>
                    <a:gd name="T1" fmla="*/ 0 h 688"/>
                    <a:gd name="T2" fmla="*/ 0 w 2020"/>
                    <a:gd name="T3" fmla="*/ 0 h 688"/>
                    <a:gd name="T4" fmla="*/ 0 w 2020"/>
                    <a:gd name="T5" fmla="*/ 0 h 688"/>
                    <a:gd name="T6" fmla="*/ 0 w 2020"/>
                    <a:gd name="T7" fmla="*/ 0 h 688"/>
                    <a:gd name="T8" fmla="*/ 1 w 2020"/>
                    <a:gd name="T9" fmla="*/ 0 h 688"/>
                    <a:gd name="T10" fmla="*/ 2 w 2020"/>
                    <a:gd name="T11" fmla="*/ 0 h 688"/>
                    <a:gd name="T12" fmla="*/ 3 w 2020"/>
                    <a:gd name="T13" fmla="*/ 0 h 688"/>
                    <a:gd name="T14" fmla="*/ 3 w 2020"/>
                    <a:gd name="T15" fmla="*/ 0 h 688"/>
                    <a:gd name="T16" fmla="*/ 2 w 2020"/>
                    <a:gd name="T17" fmla="*/ 0 h 688"/>
                    <a:gd name="T18" fmla="*/ 2 w 2020"/>
                    <a:gd name="T19" fmla="*/ 0 h 688"/>
                    <a:gd name="T20" fmla="*/ 1 w 2020"/>
                    <a:gd name="T21" fmla="*/ 0 h 688"/>
                    <a:gd name="T22" fmla="*/ 0 w 2020"/>
                    <a:gd name="T23" fmla="*/ 0 h 688"/>
                    <a:gd name="T24" fmla="*/ 0 w 2020"/>
                    <a:gd name="T25" fmla="*/ 0 h 688"/>
                    <a:gd name="T26" fmla="*/ 0 w 2020"/>
                    <a:gd name="T27" fmla="*/ 0 h 688"/>
                    <a:gd name="T28" fmla="*/ 0 w 2020"/>
                    <a:gd name="T29" fmla="*/ 0 h 688"/>
                    <a:gd name="T30" fmla="*/ 1 w 2020"/>
                    <a:gd name="T31" fmla="*/ 0 h 688"/>
                    <a:gd name="T32" fmla="*/ 2 w 2020"/>
                    <a:gd name="T33" fmla="*/ 0 h 688"/>
                    <a:gd name="T34" fmla="*/ 2 w 2020"/>
                    <a:gd name="T35" fmla="*/ 1 h 688"/>
                    <a:gd name="T36" fmla="*/ 2 w 2020"/>
                    <a:gd name="T37" fmla="*/ 1 h 688"/>
                    <a:gd name="T38" fmla="*/ 1 w 2020"/>
                    <a:gd name="T39" fmla="*/ 1 h 688"/>
                    <a:gd name="T40" fmla="*/ 0 w 2020"/>
                    <a:gd name="T41" fmla="*/ 0 h 68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020" h="688">
                      <a:moveTo>
                        <a:pt x="96" y="464"/>
                      </a:moveTo>
                      <a:cubicBezTo>
                        <a:pt x="0" y="416"/>
                        <a:pt x="48" y="408"/>
                        <a:pt x="48" y="368"/>
                      </a:cubicBezTo>
                      <a:cubicBezTo>
                        <a:pt x="48" y="328"/>
                        <a:pt x="40" y="280"/>
                        <a:pt x="96" y="224"/>
                      </a:cubicBezTo>
                      <a:cubicBezTo>
                        <a:pt x="152" y="168"/>
                        <a:pt x="240" y="64"/>
                        <a:pt x="384" y="32"/>
                      </a:cubicBezTo>
                      <a:cubicBezTo>
                        <a:pt x="528" y="0"/>
                        <a:pt x="760" y="0"/>
                        <a:pt x="960" y="32"/>
                      </a:cubicBezTo>
                      <a:cubicBezTo>
                        <a:pt x="1160" y="64"/>
                        <a:pt x="1424" y="160"/>
                        <a:pt x="1584" y="224"/>
                      </a:cubicBezTo>
                      <a:cubicBezTo>
                        <a:pt x="1744" y="288"/>
                        <a:pt x="1850" y="363"/>
                        <a:pt x="1920" y="416"/>
                      </a:cubicBezTo>
                      <a:cubicBezTo>
                        <a:pt x="1990" y="469"/>
                        <a:pt x="2020" y="520"/>
                        <a:pt x="2004" y="544"/>
                      </a:cubicBezTo>
                      <a:cubicBezTo>
                        <a:pt x="1988" y="568"/>
                        <a:pt x="1910" y="573"/>
                        <a:pt x="1824" y="560"/>
                      </a:cubicBezTo>
                      <a:cubicBezTo>
                        <a:pt x="1738" y="547"/>
                        <a:pt x="1632" y="504"/>
                        <a:pt x="1488" y="464"/>
                      </a:cubicBezTo>
                      <a:cubicBezTo>
                        <a:pt x="1344" y="424"/>
                        <a:pt x="1128" y="344"/>
                        <a:pt x="960" y="320"/>
                      </a:cubicBezTo>
                      <a:cubicBezTo>
                        <a:pt x="792" y="296"/>
                        <a:pt x="584" y="312"/>
                        <a:pt x="480" y="320"/>
                      </a:cubicBezTo>
                      <a:cubicBezTo>
                        <a:pt x="376" y="328"/>
                        <a:pt x="360" y="352"/>
                        <a:pt x="336" y="368"/>
                      </a:cubicBezTo>
                      <a:cubicBezTo>
                        <a:pt x="312" y="384"/>
                        <a:pt x="304" y="416"/>
                        <a:pt x="336" y="416"/>
                      </a:cubicBezTo>
                      <a:cubicBezTo>
                        <a:pt x="368" y="416"/>
                        <a:pt x="424" y="376"/>
                        <a:pt x="528" y="368"/>
                      </a:cubicBezTo>
                      <a:cubicBezTo>
                        <a:pt x="632" y="360"/>
                        <a:pt x="784" y="336"/>
                        <a:pt x="960" y="368"/>
                      </a:cubicBezTo>
                      <a:cubicBezTo>
                        <a:pt x="1136" y="400"/>
                        <a:pt x="1472" y="520"/>
                        <a:pt x="1584" y="560"/>
                      </a:cubicBezTo>
                      <a:cubicBezTo>
                        <a:pt x="1696" y="600"/>
                        <a:pt x="1664" y="592"/>
                        <a:pt x="1632" y="608"/>
                      </a:cubicBezTo>
                      <a:cubicBezTo>
                        <a:pt x="1600" y="624"/>
                        <a:pt x="1560" y="648"/>
                        <a:pt x="1392" y="656"/>
                      </a:cubicBezTo>
                      <a:cubicBezTo>
                        <a:pt x="1224" y="664"/>
                        <a:pt x="840" y="688"/>
                        <a:pt x="624" y="656"/>
                      </a:cubicBezTo>
                      <a:cubicBezTo>
                        <a:pt x="408" y="624"/>
                        <a:pt x="192" y="512"/>
                        <a:pt x="96" y="464"/>
                      </a:cubicBezTo>
                      <a:close/>
                    </a:path>
                  </a:pathLst>
                </a:custGeom>
                <a:solidFill>
                  <a:schemeClr val="accent2"/>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sp>
              <p:nvSpPr>
                <p:cNvPr id="1108" name="Freeform 35"/>
                <p:cNvSpPr>
                  <a:spLocks/>
                </p:cNvSpPr>
                <p:nvPr/>
              </p:nvSpPr>
              <p:spPr bwMode="white">
                <a:xfrm rot="-744944">
                  <a:off x="3415" y="2496"/>
                  <a:ext cx="706" cy="1014"/>
                </a:xfrm>
                <a:custGeom>
                  <a:avLst/>
                  <a:gdLst>
                    <a:gd name="T0" fmla="*/ 0 w 1456"/>
                    <a:gd name="T1" fmla="*/ 0 h 2088"/>
                    <a:gd name="T2" fmla="*/ 1 w 1456"/>
                    <a:gd name="T3" fmla="*/ 0 h 2088"/>
                    <a:gd name="T4" fmla="*/ 2 w 1456"/>
                    <a:gd name="T5" fmla="*/ 2 h 2088"/>
                    <a:gd name="T6" fmla="*/ 2 w 1456"/>
                    <a:gd name="T7" fmla="*/ 3 h 2088"/>
                    <a:gd name="T8" fmla="*/ 2 w 1456"/>
                    <a:gd name="T9" fmla="*/ 3 h 2088"/>
                    <a:gd name="T10" fmla="*/ 1 w 1456"/>
                    <a:gd name="T11" fmla="*/ 2 h 2088"/>
                    <a:gd name="T12" fmla="*/ 1 w 1456"/>
                    <a:gd name="T13" fmla="*/ 1 h 2088"/>
                    <a:gd name="T14" fmla="*/ 0 w 1456"/>
                    <a:gd name="T15" fmla="*/ 0 h 2088"/>
                    <a:gd name="T16" fmla="*/ 0 w 1456"/>
                    <a:gd name="T17" fmla="*/ 0 h 2088"/>
                    <a:gd name="T18" fmla="*/ 0 w 1456"/>
                    <a:gd name="T19" fmla="*/ 0 h 2088"/>
                    <a:gd name="T20" fmla="*/ 1 w 1456"/>
                    <a:gd name="T21" fmla="*/ 1 h 2088"/>
                    <a:gd name="T22" fmla="*/ 1 w 1456"/>
                    <a:gd name="T23" fmla="*/ 2 h 2088"/>
                    <a:gd name="T24" fmla="*/ 2 w 1456"/>
                    <a:gd name="T25" fmla="*/ 3 h 2088"/>
                    <a:gd name="T26" fmla="*/ 2 w 1456"/>
                    <a:gd name="T27" fmla="*/ 3 h 2088"/>
                    <a:gd name="T28" fmla="*/ 1 w 1456"/>
                    <a:gd name="T29" fmla="*/ 3 h 2088"/>
                    <a:gd name="T30" fmla="*/ 0 w 1456"/>
                    <a:gd name="T31" fmla="*/ 2 h 2088"/>
                    <a:gd name="T32" fmla="*/ 0 w 1456"/>
                    <a:gd name="T33" fmla="*/ 1 h 2088"/>
                    <a:gd name="T34" fmla="*/ 0 w 1456"/>
                    <a:gd name="T35" fmla="*/ 0 h 2088"/>
                    <a:gd name="T36" fmla="*/ 0 w 1456"/>
                    <a:gd name="T37" fmla="*/ 0 h 208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456" h="2088">
                      <a:moveTo>
                        <a:pt x="184" y="48"/>
                      </a:moveTo>
                      <a:cubicBezTo>
                        <a:pt x="288" y="48"/>
                        <a:pt x="480" y="0"/>
                        <a:pt x="664" y="192"/>
                      </a:cubicBezTo>
                      <a:cubicBezTo>
                        <a:pt x="848" y="384"/>
                        <a:pt x="1160" y="904"/>
                        <a:pt x="1288" y="1200"/>
                      </a:cubicBezTo>
                      <a:cubicBezTo>
                        <a:pt x="1416" y="1496"/>
                        <a:pt x="1416" y="1848"/>
                        <a:pt x="1432" y="1968"/>
                      </a:cubicBezTo>
                      <a:cubicBezTo>
                        <a:pt x="1448" y="2088"/>
                        <a:pt x="1456" y="2048"/>
                        <a:pt x="1384" y="1920"/>
                      </a:cubicBezTo>
                      <a:cubicBezTo>
                        <a:pt x="1312" y="1792"/>
                        <a:pt x="1128" y="1424"/>
                        <a:pt x="1000" y="1200"/>
                      </a:cubicBezTo>
                      <a:cubicBezTo>
                        <a:pt x="872" y="976"/>
                        <a:pt x="736" y="736"/>
                        <a:pt x="616" y="576"/>
                      </a:cubicBezTo>
                      <a:cubicBezTo>
                        <a:pt x="496" y="416"/>
                        <a:pt x="344" y="288"/>
                        <a:pt x="280" y="240"/>
                      </a:cubicBezTo>
                      <a:cubicBezTo>
                        <a:pt x="216" y="192"/>
                        <a:pt x="200" y="240"/>
                        <a:pt x="232" y="288"/>
                      </a:cubicBezTo>
                      <a:cubicBezTo>
                        <a:pt x="264" y="336"/>
                        <a:pt x="384" y="416"/>
                        <a:pt x="472" y="528"/>
                      </a:cubicBezTo>
                      <a:cubicBezTo>
                        <a:pt x="560" y="640"/>
                        <a:pt x="648" y="776"/>
                        <a:pt x="760" y="960"/>
                      </a:cubicBezTo>
                      <a:cubicBezTo>
                        <a:pt x="872" y="1144"/>
                        <a:pt x="1040" y="1456"/>
                        <a:pt x="1144" y="1632"/>
                      </a:cubicBezTo>
                      <a:cubicBezTo>
                        <a:pt x="1248" y="1808"/>
                        <a:pt x="1352" y="1952"/>
                        <a:pt x="1384" y="2016"/>
                      </a:cubicBezTo>
                      <a:cubicBezTo>
                        <a:pt x="1416" y="2080"/>
                        <a:pt x="1384" y="2048"/>
                        <a:pt x="1336" y="2016"/>
                      </a:cubicBezTo>
                      <a:cubicBezTo>
                        <a:pt x="1288" y="1984"/>
                        <a:pt x="1224" y="1944"/>
                        <a:pt x="1096" y="1824"/>
                      </a:cubicBezTo>
                      <a:cubicBezTo>
                        <a:pt x="968" y="1704"/>
                        <a:pt x="736" y="1504"/>
                        <a:pt x="568" y="1296"/>
                      </a:cubicBezTo>
                      <a:cubicBezTo>
                        <a:pt x="400" y="1088"/>
                        <a:pt x="176" y="760"/>
                        <a:pt x="88" y="576"/>
                      </a:cubicBezTo>
                      <a:cubicBezTo>
                        <a:pt x="0" y="392"/>
                        <a:pt x="24" y="280"/>
                        <a:pt x="40" y="192"/>
                      </a:cubicBezTo>
                      <a:cubicBezTo>
                        <a:pt x="56" y="104"/>
                        <a:pt x="80" y="48"/>
                        <a:pt x="184" y="4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sp>
              <p:nvSpPr>
                <p:cNvPr id="1109" name="Freeform 36"/>
                <p:cNvSpPr>
                  <a:spLocks/>
                </p:cNvSpPr>
                <p:nvPr/>
              </p:nvSpPr>
              <p:spPr bwMode="white">
                <a:xfrm>
                  <a:off x="3113" y="2734"/>
                  <a:ext cx="474" cy="1164"/>
                </a:xfrm>
                <a:custGeom>
                  <a:avLst/>
                  <a:gdLst>
                    <a:gd name="T0" fmla="*/ 0 w 980"/>
                    <a:gd name="T1" fmla="*/ 2 h 2408"/>
                    <a:gd name="T2" fmla="*/ 0 w 980"/>
                    <a:gd name="T3" fmla="*/ 1 h 2408"/>
                    <a:gd name="T4" fmla="*/ 0 w 980"/>
                    <a:gd name="T5" fmla="*/ 0 h 2408"/>
                    <a:gd name="T6" fmla="*/ 0 w 980"/>
                    <a:gd name="T7" fmla="*/ 0 h 2408"/>
                    <a:gd name="T8" fmla="*/ 0 w 980"/>
                    <a:gd name="T9" fmla="*/ 0 h 2408"/>
                    <a:gd name="T10" fmla="*/ 1 w 980"/>
                    <a:gd name="T11" fmla="*/ 0 h 2408"/>
                    <a:gd name="T12" fmla="*/ 1 w 980"/>
                    <a:gd name="T13" fmla="*/ 1 h 2408"/>
                    <a:gd name="T14" fmla="*/ 1 w 980"/>
                    <a:gd name="T15" fmla="*/ 3 h 2408"/>
                    <a:gd name="T16" fmla="*/ 1 w 980"/>
                    <a:gd name="T17" fmla="*/ 3 h 2408"/>
                    <a:gd name="T18" fmla="*/ 1 w 980"/>
                    <a:gd name="T19" fmla="*/ 3 h 2408"/>
                    <a:gd name="T20" fmla="*/ 1 w 980"/>
                    <a:gd name="T21" fmla="*/ 3 h 2408"/>
                    <a:gd name="T22" fmla="*/ 1 w 980"/>
                    <a:gd name="T23" fmla="*/ 2 h 2408"/>
                    <a:gd name="T24" fmla="*/ 0 w 980"/>
                    <a:gd name="T25" fmla="*/ 0 h 2408"/>
                    <a:gd name="T26" fmla="*/ 0 w 980"/>
                    <a:gd name="T27" fmla="*/ 0 h 2408"/>
                    <a:gd name="T28" fmla="*/ 0 w 980"/>
                    <a:gd name="T29" fmla="*/ 0 h 2408"/>
                    <a:gd name="T30" fmla="*/ 0 w 980"/>
                    <a:gd name="T31" fmla="*/ 1 h 2408"/>
                    <a:gd name="T32" fmla="*/ 1 w 980"/>
                    <a:gd name="T33" fmla="*/ 2 h 2408"/>
                    <a:gd name="T34" fmla="*/ 1 w 980"/>
                    <a:gd name="T35" fmla="*/ 3 h 2408"/>
                    <a:gd name="T36" fmla="*/ 1 w 980"/>
                    <a:gd name="T37" fmla="*/ 3 h 2408"/>
                    <a:gd name="T38" fmla="*/ 0 w 980"/>
                    <a:gd name="T39" fmla="*/ 3 h 2408"/>
                    <a:gd name="T40" fmla="*/ 0 w 980"/>
                    <a:gd name="T41" fmla="*/ 2 h 240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980" h="2408">
                      <a:moveTo>
                        <a:pt x="253" y="1432"/>
                      </a:moveTo>
                      <a:cubicBezTo>
                        <a:pt x="184" y="1264"/>
                        <a:pt x="122" y="1070"/>
                        <a:pt x="82" y="881"/>
                      </a:cubicBezTo>
                      <a:cubicBezTo>
                        <a:pt x="42" y="692"/>
                        <a:pt x="0" y="433"/>
                        <a:pt x="12" y="296"/>
                      </a:cubicBezTo>
                      <a:cubicBezTo>
                        <a:pt x="24" y="159"/>
                        <a:pt x="84" y="96"/>
                        <a:pt x="156" y="56"/>
                      </a:cubicBezTo>
                      <a:cubicBezTo>
                        <a:pt x="228" y="16"/>
                        <a:pt x="364" y="0"/>
                        <a:pt x="444" y="56"/>
                      </a:cubicBezTo>
                      <a:cubicBezTo>
                        <a:pt x="524" y="112"/>
                        <a:pt x="564" y="216"/>
                        <a:pt x="636" y="392"/>
                      </a:cubicBezTo>
                      <a:cubicBezTo>
                        <a:pt x="708" y="568"/>
                        <a:pt x="820" y="840"/>
                        <a:pt x="876" y="1112"/>
                      </a:cubicBezTo>
                      <a:cubicBezTo>
                        <a:pt x="932" y="1384"/>
                        <a:pt x="964" y="1816"/>
                        <a:pt x="972" y="2024"/>
                      </a:cubicBezTo>
                      <a:cubicBezTo>
                        <a:pt x="980" y="2232"/>
                        <a:pt x="940" y="2312"/>
                        <a:pt x="924" y="2360"/>
                      </a:cubicBezTo>
                      <a:cubicBezTo>
                        <a:pt x="908" y="2408"/>
                        <a:pt x="892" y="2384"/>
                        <a:pt x="876" y="2312"/>
                      </a:cubicBezTo>
                      <a:cubicBezTo>
                        <a:pt x="860" y="2240"/>
                        <a:pt x="860" y="2096"/>
                        <a:pt x="828" y="1928"/>
                      </a:cubicBezTo>
                      <a:cubicBezTo>
                        <a:pt x="796" y="1760"/>
                        <a:pt x="756" y="1544"/>
                        <a:pt x="684" y="1304"/>
                      </a:cubicBezTo>
                      <a:cubicBezTo>
                        <a:pt x="612" y="1064"/>
                        <a:pt x="460" y="648"/>
                        <a:pt x="396" y="488"/>
                      </a:cubicBezTo>
                      <a:cubicBezTo>
                        <a:pt x="332" y="328"/>
                        <a:pt x="316" y="352"/>
                        <a:pt x="300" y="344"/>
                      </a:cubicBezTo>
                      <a:cubicBezTo>
                        <a:pt x="284" y="336"/>
                        <a:pt x="260" y="320"/>
                        <a:pt x="300" y="440"/>
                      </a:cubicBezTo>
                      <a:cubicBezTo>
                        <a:pt x="340" y="560"/>
                        <a:pt x="468" y="840"/>
                        <a:pt x="540" y="1064"/>
                      </a:cubicBezTo>
                      <a:cubicBezTo>
                        <a:pt x="612" y="1288"/>
                        <a:pt x="692" y="1584"/>
                        <a:pt x="732" y="1784"/>
                      </a:cubicBezTo>
                      <a:cubicBezTo>
                        <a:pt x="772" y="1984"/>
                        <a:pt x="780" y="2176"/>
                        <a:pt x="780" y="2264"/>
                      </a:cubicBezTo>
                      <a:cubicBezTo>
                        <a:pt x="780" y="2352"/>
                        <a:pt x="779" y="2375"/>
                        <a:pt x="732" y="2312"/>
                      </a:cubicBezTo>
                      <a:cubicBezTo>
                        <a:pt x="685" y="2249"/>
                        <a:pt x="576" y="2034"/>
                        <a:pt x="496" y="1887"/>
                      </a:cubicBezTo>
                      <a:cubicBezTo>
                        <a:pt x="416" y="1740"/>
                        <a:pt x="304" y="1527"/>
                        <a:pt x="253" y="1432"/>
                      </a:cubicBezTo>
                      <a:close/>
                    </a:path>
                  </a:pathLst>
                </a:custGeom>
                <a:solidFill>
                  <a:schemeClr val="accent2"/>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grpSp>
          <p:grpSp>
            <p:nvGrpSpPr>
              <p:cNvPr id="1046" name="Group 37"/>
              <p:cNvGrpSpPr>
                <a:grpSpLocks/>
              </p:cNvGrpSpPr>
              <p:nvPr/>
            </p:nvGrpSpPr>
            <p:grpSpPr bwMode="auto">
              <a:xfrm>
                <a:off x="196" y="1100"/>
                <a:ext cx="2234" cy="1706"/>
                <a:chOff x="196" y="1100"/>
                <a:chExt cx="2234" cy="1706"/>
              </a:xfrm>
            </p:grpSpPr>
            <p:sp>
              <p:nvSpPr>
                <p:cNvPr id="1100" name="Freeform 38"/>
                <p:cNvSpPr>
                  <a:spLocks/>
                </p:cNvSpPr>
                <p:nvPr/>
              </p:nvSpPr>
              <p:spPr bwMode="white">
                <a:xfrm rot="-744944">
                  <a:off x="1583" y="1359"/>
                  <a:ext cx="706" cy="1014"/>
                </a:xfrm>
                <a:custGeom>
                  <a:avLst/>
                  <a:gdLst>
                    <a:gd name="T0" fmla="*/ 0 w 1456"/>
                    <a:gd name="T1" fmla="*/ 0 h 2088"/>
                    <a:gd name="T2" fmla="*/ 1 w 1456"/>
                    <a:gd name="T3" fmla="*/ 0 h 2088"/>
                    <a:gd name="T4" fmla="*/ 2 w 1456"/>
                    <a:gd name="T5" fmla="*/ 2 h 2088"/>
                    <a:gd name="T6" fmla="*/ 2 w 1456"/>
                    <a:gd name="T7" fmla="*/ 3 h 2088"/>
                    <a:gd name="T8" fmla="*/ 2 w 1456"/>
                    <a:gd name="T9" fmla="*/ 3 h 2088"/>
                    <a:gd name="T10" fmla="*/ 1 w 1456"/>
                    <a:gd name="T11" fmla="*/ 2 h 2088"/>
                    <a:gd name="T12" fmla="*/ 1 w 1456"/>
                    <a:gd name="T13" fmla="*/ 1 h 2088"/>
                    <a:gd name="T14" fmla="*/ 0 w 1456"/>
                    <a:gd name="T15" fmla="*/ 0 h 2088"/>
                    <a:gd name="T16" fmla="*/ 0 w 1456"/>
                    <a:gd name="T17" fmla="*/ 0 h 2088"/>
                    <a:gd name="T18" fmla="*/ 0 w 1456"/>
                    <a:gd name="T19" fmla="*/ 0 h 2088"/>
                    <a:gd name="T20" fmla="*/ 1 w 1456"/>
                    <a:gd name="T21" fmla="*/ 1 h 2088"/>
                    <a:gd name="T22" fmla="*/ 1 w 1456"/>
                    <a:gd name="T23" fmla="*/ 2 h 2088"/>
                    <a:gd name="T24" fmla="*/ 2 w 1456"/>
                    <a:gd name="T25" fmla="*/ 3 h 2088"/>
                    <a:gd name="T26" fmla="*/ 2 w 1456"/>
                    <a:gd name="T27" fmla="*/ 3 h 2088"/>
                    <a:gd name="T28" fmla="*/ 1 w 1456"/>
                    <a:gd name="T29" fmla="*/ 3 h 2088"/>
                    <a:gd name="T30" fmla="*/ 0 w 1456"/>
                    <a:gd name="T31" fmla="*/ 2 h 2088"/>
                    <a:gd name="T32" fmla="*/ 0 w 1456"/>
                    <a:gd name="T33" fmla="*/ 1 h 2088"/>
                    <a:gd name="T34" fmla="*/ 0 w 1456"/>
                    <a:gd name="T35" fmla="*/ 0 h 2088"/>
                    <a:gd name="T36" fmla="*/ 0 w 1456"/>
                    <a:gd name="T37" fmla="*/ 0 h 208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456" h="2088">
                      <a:moveTo>
                        <a:pt x="184" y="48"/>
                      </a:moveTo>
                      <a:cubicBezTo>
                        <a:pt x="288" y="48"/>
                        <a:pt x="480" y="0"/>
                        <a:pt x="664" y="192"/>
                      </a:cubicBezTo>
                      <a:cubicBezTo>
                        <a:pt x="848" y="384"/>
                        <a:pt x="1160" y="904"/>
                        <a:pt x="1288" y="1200"/>
                      </a:cubicBezTo>
                      <a:cubicBezTo>
                        <a:pt x="1416" y="1496"/>
                        <a:pt x="1416" y="1848"/>
                        <a:pt x="1432" y="1968"/>
                      </a:cubicBezTo>
                      <a:cubicBezTo>
                        <a:pt x="1448" y="2088"/>
                        <a:pt x="1456" y="2048"/>
                        <a:pt x="1384" y="1920"/>
                      </a:cubicBezTo>
                      <a:cubicBezTo>
                        <a:pt x="1312" y="1792"/>
                        <a:pt x="1128" y="1424"/>
                        <a:pt x="1000" y="1200"/>
                      </a:cubicBezTo>
                      <a:cubicBezTo>
                        <a:pt x="872" y="976"/>
                        <a:pt x="736" y="736"/>
                        <a:pt x="616" y="576"/>
                      </a:cubicBezTo>
                      <a:cubicBezTo>
                        <a:pt x="496" y="416"/>
                        <a:pt x="344" y="288"/>
                        <a:pt x="280" y="240"/>
                      </a:cubicBezTo>
                      <a:cubicBezTo>
                        <a:pt x="216" y="192"/>
                        <a:pt x="200" y="240"/>
                        <a:pt x="232" y="288"/>
                      </a:cubicBezTo>
                      <a:cubicBezTo>
                        <a:pt x="264" y="336"/>
                        <a:pt x="384" y="416"/>
                        <a:pt x="472" y="528"/>
                      </a:cubicBezTo>
                      <a:cubicBezTo>
                        <a:pt x="560" y="640"/>
                        <a:pt x="648" y="776"/>
                        <a:pt x="760" y="960"/>
                      </a:cubicBezTo>
                      <a:cubicBezTo>
                        <a:pt x="872" y="1144"/>
                        <a:pt x="1040" y="1456"/>
                        <a:pt x="1144" y="1632"/>
                      </a:cubicBezTo>
                      <a:cubicBezTo>
                        <a:pt x="1248" y="1808"/>
                        <a:pt x="1352" y="1952"/>
                        <a:pt x="1384" y="2016"/>
                      </a:cubicBezTo>
                      <a:cubicBezTo>
                        <a:pt x="1416" y="2080"/>
                        <a:pt x="1384" y="2048"/>
                        <a:pt x="1336" y="2016"/>
                      </a:cubicBezTo>
                      <a:cubicBezTo>
                        <a:pt x="1288" y="1984"/>
                        <a:pt x="1224" y="1944"/>
                        <a:pt x="1096" y="1824"/>
                      </a:cubicBezTo>
                      <a:cubicBezTo>
                        <a:pt x="968" y="1704"/>
                        <a:pt x="736" y="1504"/>
                        <a:pt x="568" y="1296"/>
                      </a:cubicBezTo>
                      <a:cubicBezTo>
                        <a:pt x="400" y="1088"/>
                        <a:pt x="176" y="760"/>
                        <a:pt x="88" y="576"/>
                      </a:cubicBezTo>
                      <a:cubicBezTo>
                        <a:pt x="0" y="392"/>
                        <a:pt x="24" y="280"/>
                        <a:pt x="40" y="192"/>
                      </a:cubicBezTo>
                      <a:cubicBezTo>
                        <a:pt x="56" y="104"/>
                        <a:pt x="80" y="48"/>
                        <a:pt x="184" y="4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sp>
              <p:nvSpPr>
                <p:cNvPr id="1101" name="Freeform 39"/>
                <p:cNvSpPr>
                  <a:spLocks/>
                </p:cNvSpPr>
                <p:nvPr/>
              </p:nvSpPr>
              <p:spPr bwMode="white">
                <a:xfrm>
                  <a:off x="1295" y="1642"/>
                  <a:ext cx="474" cy="1164"/>
                </a:xfrm>
                <a:custGeom>
                  <a:avLst/>
                  <a:gdLst>
                    <a:gd name="T0" fmla="*/ 0 w 980"/>
                    <a:gd name="T1" fmla="*/ 2 h 2408"/>
                    <a:gd name="T2" fmla="*/ 0 w 980"/>
                    <a:gd name="T3" fmla="*/ 1 h 2408"/>
                    <a:gd name="T4" fmla="*/ 0 w 980"/>
                    <a:gd name="T5" fmla="*/ 0 h 2408"/>
                    <a:gd name="T6" fmla="*/ 0 w 980"/>
                    <a:gd name="T7" fmla="*/ 0 h 2408"/>
                    <a:gd name="T8" fmla="*/ 0 w 980"/>
                    <a:gd name="T9" fmla="*/ 0 h 2408"/>
                    <a:gd name="T10" fmla="*/ 1 w 980"/>
                    <a:gd name="T11" fmla="*/ 0 h 2408"/>
                    <a:gd name="T12" fmla="*/ 1 w 980"/>
                    <a:gd name="T13" fmla="*/ 1 h 2408"/>
                    <a:gd name="T14" fmla="*/ 1 w 980"/>
                    <a:gd name="T15" fmla="*/ 3 h 2408"/>
                    <a:gd name="T16" fmla="*/ 1 w 980"/>
                    <a:gd name="T17" fmla="*/ 3 h 2408"/>
                    <a:gd name="T18" fmla="*/ 1 w 980"/>
                    <a:gd name="T19" fmla="*/ 3 h 2408"/>
                    <a:gd name="T20" fmla="*/ 1 w 980"/>
                    <a:gd name="T21" fmla="*/ 3 h 2408"/>
                    <a:gd name="T22" fmla="*/ 1 w 980"/>
                    <a:gd name="T23" fmla="*/ 2 h 2408"/>
                    <a:gd name="T24" fmla="*/ 0 w 980"/>
                    <a:gd name="T25" fmla="*/ 0 h 2408"/>
                    <a:gd name="T26" fmla="*/ 0 w 980"/>
                    <a:gd name="T27" fmla="*/ 0 h 2408"/>
                    <a:gd name="T28" fmla="*/ 0 w 980"/>
                    <a:gd name="T29" fmla="*/ 0 h 2408"/>
                    <a:gd name="T30" fmla="*/ 0 w 980"/>
                    <a:gd name="T31" fmla="*/ 1 h 2408"/>
                    <a:gd name="T32" fmla="*/ 1 w 980"/>
                    <a:gd name="T33" fmla="*/ 2 h 2408"/>
                    <a:gd name="T34" fmla="*/ 1 w 980"/>
                    <a:gd name="T35" fmla="*/ 3 h 2408"/>
                    <a:gd name="T36" fmla="*/ 1 w 980"/>
                    <a:gd name="T37" fmla="*/ 3 h 2408"/>
                    <a:gd name="T38" fmla="*/ 0 w 980"/>
                    <a:gd name="T39" fmla="*/ 3 h 2408"/>
                    <a:gd name="T40" fmla="*/ 0 w 980"/>
                    <a:gd name="T41" fmla="*/ 2 h 240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980" h="2408">
                      <a:moveTo>
                        <a:pt x="253" y="1432"/>
                      </a:moveTo>
                      <a:cubicBezTo>
                        <a:pt x="184" y="1264"/>
                        <a:pt x="122" y="1070"/>
                        <a:pt x="82" y="881"/>
                      </a:cubicBezTo>
                      <a:cubicBezTo>
                        <a:pt x="42" y="692"/>
                        <a:pt x="0" y="433"/>
                        <a:pt x="12" y="296"/>
                      </a:cubicBezTo>
                      <a:cubicBezTo>
                        <a:pt x="24" y="159"/>
                        <a:pt x="84" y="96"/>
                        <a:pt x="156" y="56"/>
                      </a:cubicBezTo>
                      <a:cubicBezTo>
                        <a:pt x="228" y="16"/>
                        <a:pt x="364" y="0"/>
                        <a:pt x="444" y="56"/>
                      </a:cubicBezTo>
                      <a:cubicBezTo>
                        <a:pt x="524" y="112"/>
                        <a:pt x="564" y="216"/>
                        <a:pt x="636" y="392"/>
                      </a:cubicBezTo>
                      <a:cubicBezTo>
                        <a:pt x="708" y="568"/>
                        <a:pt x="820" y="840"/>
                        <a:pt x="876" y="1112"/>
                      </a:cubicBezTo>
                      <a:cubicBezTo>
                        <a:pt x="932" y="1384"/>
                        <a:pt x="964" y="1816"/>
                        <a:pt x="972" y="2024"/>
                      </a:cubicBezTo>
                      <a:cubicBezTo>
                        <a:pt x="980" y="2232"/>
                        <a:pt x="940" y="2312"/>
                        <a:pt x="924" y="2360"/>
                      </a:cubicBezTo>
                      <a:cubicBezTo>
                        <a:pt x="908" y="2408"/>
                        <a:pt x="892" y="2384"/>
                        <a:pt x="876" y="2312"/>
                      </a:cubicBezTo>
                      <a:cubicBezTo>
                        <a:pt x="860" y="2240"/>
                        <a:pt x="860" y="2096"/>
                        <a:pt x="828" y="1928"/>
                      </a:cubicBezTo>
                      <a:cubicBezTo>
                        <a:pt x="796" y="1760"/>
                        <a:pt x="756" y="1544"/>
                        <a:pt x="684" y="1304"/>
                      </a:cubicBezTo>
                      <a:cubicBezTo>
                        <a:pt x="612" y="1064"/>
                        <a:pt x="460" y="648"/>
                        <a:pt x="396" y="488"/>
                      </a:cubicBezTo>
                      <a:cubicBezTo>
                        <a:pt x="332" y="328"/>
                        <a:pt x="316" y="352"/>
                        <a:pt x="300" y="344"/>
                      </a:cubicBezTo>
                      <a:cubicBezTo>
                        <a:pt x="284" y="336"/>
                        <a:pt x="260" y="320"/>
                        <a:pt x="300" y="440"/>
                      </a:cubicBezTo>
                      <a:cubicBezTo>
                        <a:pt x="340" y="560"/>
                        <a:pt x="468" y="840"/>
                        <a:pt x="540" y="1064"/>
                      </a:cubicBezTo>
                      <a:cubicBezTo>
                        <a:pt x="612" y="1288"/>
                        <a:pt x="692" y="1584"/>
                        <a:pt x="732" y="1784"/>
                      </a:cubicBezTo>
                      <a:cubicBezTo>
                        <a:pt x="772" y="1984"/>
                        <a:pt x="780" y="2176"/>
                        <a:pt x="780" y="2264"/>
                      </a:cubicBezTo>
                      <a:cubicBezTo>
                        <a:pt x="780" y="2352"/>
                        <a:pt x="779" y="2375"/>
                        <a:pt x="732" y="2312"/>
                      </a:cubicBezTo>
                      <a:cubicBezTo>
                        <a:pt x="685" y="2249"/>
                        <a:pt x="576" y="2034"/>
                        <a:pt x="496" y="1887"/>
                      </a:cubicBezTo>
                      <a:cubicBezTo>
                        <a:pt x="416" y="1740"/>
                        <a:pt x="304" y="1527"/>
                        <a:pt x="253" y="1432"/>
                      </a:cubicBezTo>
                      <a:close/>
                    </a:path>
                  </a:pathLst>
                </a:custGeom>
                <a:solidFill>
                  <a:schemeClr val="accent2"/>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sp>
              <p:nvSpPr>
                <p:cNvPr id="1102" name="Freeform 40"/>
                <p:cNvSpPr>
                  <a:spLocks/>
                </p:cNvSpPr>
                <p:nvPr/>
              </p:nvSpPr>
              <p:spPr bwMode="white">
                <a:xfrm>
                  <a:off x="1452" y="1100"/>
                  <a:ext cx="978" cy="332"/>
                </a:xfrm>
                <a:custGeom>
                  <a:avLst/>
                  <a:gdLst>
                    <a:gd name="T0" fmla="*/ 0 w 2020"/>
                    <a:gd name="T1" fmla="*/ 0 h 688"/>
                    <a:gd name="T2" fmla="*/ 0 w 2020"/>
                    <a:gd name="T3" fmla="*/ 0 h 688"/>
                    <a:gd name="T4" fmla="*/ 0 w 2020"/>
                    <a:gd name="T5" fmla="*/ 0 h 688"/>
                    <a:gd name="T6" fmla="*/ 0 w 2020"/>
                    <a:gd name="T7" fmla="*/ 0 h 688"/>
                    <a:gd name="T8" fmla="*/ 1 w 2020"/>
                    <a:gd name="T9" fmla="*/ 0 h 688"/>
                    <a:gd name="T10" fmla="*/ 2 w 2020"/>
                    <a:gd name="T11" fmla="*/ 0 h 688"/>
                    <a:gd name="T12" fmla="*/ 3 w 2020"/>
                    <a:gd name="T13" fmla="*/ 0 h 688"/>
                    <a:gd name="T14" fmla="*/ 3 w 2020"/>
                    <a:gd name="T15" fmla="*/ 0 h 688"/>
                    <a:gd name="T16" fmla="*/ 2 w 2020"/>
                    <a:gd name="T17" fmla="*/ 0 h 688"/>
                    <a:gd name="T18" fmla="*/ 2 w 2020"/>
                    <a:gd name="T19" fmla="*/ 0 h 688"/>
                    <a:gd name="T20" fmla="*/ 1 w 2020"/>
                    <a:gd name="T21" fmla="*/ 0 h 688"/>
                    <a:gd name="T22" fmla="*/ 0 w 2020"/>
                    <a:gd name="T23" fmla="*/ 0 h 688"/>
                    <a:gd name="T24" fmla="*/ 0 w 2020"/>
                    <a:gd name="T25" fmla="*/ 0 h 688"/>
                    <a:gd name="T26" fmla="*/ 0 w 2020"/>
                    <a:gd name="T27" fmla="*/ 0 h 688"/>
                    <a:gd name="T28" fmla="*/ 0 w 2020"/>
                    <a:gd name="T29" fmla="*/ 0 h 688"/>
                    <a:gd name="T30" fmla="*/ 1 w 2020"/>
                    <a:gd name="T31" fmla="*/ 0 h 688"/>
                    <a:gd name="T32" fmla="*/ 2 w 2020"/>
                    <a:gd name="T33" fmla="*/ 0 h 688"/>
                    <a:gd name="T34" fmla="*/ 2 w 2020"/>
                    <a:gd name="T35" fmla="*/ 1 h 688"/>
                    <a:gd name="T36" fmla="*/ 2 w 2020"/>
                    <a:gd name="T37" fmla="*/ 1 h 688"/>
                    <a:gd name="T38" fmla="*/ 1 w 2020"/>
                    <a:gd name="T39" fmla="*/ 1 h 688"/>
                    <a:gd name="T40" fmla="*/ 0 w 2020"/>
                    <a:gd name="T41" fmla="*/ 0 h 68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020" h="688">
                      <a:moveTo>
                        <a:pt x="96" y="464"/>
                      </a:moveTo>
                      <a:cubicBezTo>
                        <a:pt x="0" y="416"/>
                        <a:pt x="48" y="408"/>
                        <a:pt x="48" y="368"/>
                      </a:cubicBezTo>
                      <a:cubicBezTo>
                        <a:pt x="48" y="328"/>
                        <a:pt x="40" y="280"/>
                        <a:pt x="96" y="224"/>
                      </a:cubicBezTo>
                      <a:cubicBezTo>
                        <a:pt x="152" y="168"/>
                        <a:pt x="240" y="64"/>
                        <a:pt x="384" y="32"/>
                      </a:cubicBezTo>
                      <a:cubicBezTo>
                        <a:pt x="528" y="0"/>
                        <a:pt x="760" y="0"/>
                        <a:pt x="960" y="32"/>
                      </a:cubicBezTo>
                      <a:cubicBezTo>
                        <a:pt x="1160" y="64"/>
                        <a:pt x="1424" y="160"/>
                        <a:pt x="1584" y="224"/>
                      </a:cubicBezTo>
                      <a:cubicBezTo>
                        <a:pt x="1744" y="288"/>
                        <a:pt x="1850" y="363"/>
                        <a:pt x="1920" y="416"/>
                      </a:cubicBezTo>
                      <a:cubicBezTo>
                        <a:pt x="1990" y="469"/>
                        <a:pt x="2020" y="520"/>
                        <a:pt x="2004" y="544"/>
                      </a:cubicBezTo>
                      <a:cubicBezTo>
                        <a:pt x="1988" y="568"/>
                        <a:pt x="1910" y="573"/>
                        <a:pt x="1824" y="560"/>
                      </a:cubicBezTo>
                      <a:cubicBezTo>
                        <a:pt x="1738" y="547"/>
                        <a:pt x="1632" y="504"/>
                        <a:pt x="1488" y="464"/>
                      </a:cubicBezTo>
                      <a:cubicBezTo>
                        <a:pt x="1344" y="424"/>
                        <a:pt x="1128" y="344"/>
                        <a:pt x="960" y="320"/>
                      </a:cubicBezTo>
                      <a:cubicBezTo>
                        <a:pt x="792" y="296"/>
                        <a:pt x="584" y="312"/>
                        <a:pt x="480" y="320"/>
                      </a:cubicBezTo>
                      <a:cubicBezTo>
                        <a:pt x="376" y="328"/>
                        <a:pt x="360" y="352"/>
                        <a:pt x="336" y="368"/>
                      </a:cubicBezTo>
                      <a:cubicBezTo>
                        <a:pt x="312" y="384"/>
                        <a:pt x="304" y="416"/>
                        <a:pt x="336" y="416"/>
                      </a:cubicBezTo>
                      <a:cubicBezTo>
                        <a:pt x="368" y="416"/>
                        <a:pt x="424" y="376"/>
                        <a:pt x="528" y="368"/>
                      </a:cubicBezTo>
                      <a:cubicBezTo>
                        <a:pt x="632" y="360"/>
                        <a:pt x="784" y="336"/>
                        <a:pt x="960" y="368"/>
                      </a:cubicBezTo>
                      <a:cubicBezTo>
                        <a:pt x="1136" y="400"/>
                        <a:pt x="1472" y="520"/>
                        <a:pt x="1584" y="560"/>
                      </a:cubicBezTo>
                      <a:cubicBezTo>
                        <a:pt x="1696" y="600"/>
                        <a:pt x="1664" y="592"/>
                        <a:pt x="1632" y="608"/>
                      </a:cubicBezTo>
                      <a:cubicBezTo>
                        <a:pt x="1600" y="624"/>
                        <a:pt x="1560" y="648"/>
                        <a:pt x="1392" y="656"/>
                      </a:cubicBezTo>
                      <a:cubicBezTo>
                        <a:pt x="1224" y="664"/>
                        <a:pt x="840" y="688"/>
                        <a:pt x="624" y="656"/>
                      </a:cubicBezTo>
                      <a:cubicBezTo>
                        <a:pt x="408" y="624"/>
                        <a:pt x="192" y="512"/>
                        <a:pt x="96" y="464"/>
                      </a:cubicBezTo>
                      <a:close/>
                    </a:path>
                  </a:pathLst>
                </a:custGeom>
                <a:solidFill>
                  <a:schemeClr val="accent2">
                    <a:alpha val="50195"/>
                  </a:schemeClr>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sp>
              <p:nvSpPr>
                <p:cNvPr id="1103" name="Freeform 41"/>
                <p:cNvSpPr>
                  <a:spLocks/>
                </p:cNvSpPr>
                <p:nvPr/>
              </p:nvSpPr>
              <p:spPr bwMode="white">
                <a:xfrm rot="744944" flipH="1">
                  <a:off x="437" y="1510"/>
                  <a:ext cx="706" cy="1014"/>
                </a:xfrm>
                <a:custGeom>
                  <a:avLst/>
                  <a:gdLst>
                    <a:gd name="T0" fmla="*/ 0 w 1456"/>
                    <a:gd name="T1" fmla="*/ 0 h 2088"/>
                    <a:gd name="T2" fmla="*/ 1 w 1456"/>
                    <a:gd name="T3" fmla="*/ 0 h 2088"/>
                    <a:gd name="T4" fmla="*/ 2 w 1456"/>
                    <a:gd name="T5" fmla="*/ 2 h 2088"/>
                    <a:gd name="T6" fmla="*/ 2 w 1456"/>
                    <a:gd name="T7" fmla="*/ 3 h 2088"/>
                    <a:gd name="T8" fmla="*/ 2 w 1456"/>
                    <a:gd name="T9" fmla="*/ 3 h 2088"/>
                    <a:gd name="T10" fmla="*/ 1 w 1456"/>
                    <a:gd name="T11" fmla="*/ 2 h 2088"/>
                    <a:gd name="T12" fmla="*/ 1 w 1456"/>
                    <a:gd name="T13" fmla="*/ 1 h 2088"/>
                    <a:gd name="T14" fmla="*/ 0 w 1456"/>
                    <a:gd name="T15" fmla="*/ 0 h 2088"/>
                    <a:gd name="T16" fmla="*/ 0 w 1456"/>
                    <a:gd name="T17" fmla="*/ 0 h 2088"/>
                    <a:gd name="T18" fmla="*/ 0 w 1456"/>
                    <a:gd name="T19" fmla="*/ 0 h 2088"/>
                    <a:gd name="T20" fmla="*/ 1 w 1456"/>
                    <a:gd name="T21" fmla="*/ 1 h 2088"/>
                    <a:gd name="T22" fmla="*/ 1 w 1456"/>
                    <a:gd name="T23" fmla="*/ 2 h 2088"/>
                    <a:gd name="T24" fmla="*/ 2 w 1456"/>
                    <a:gd name="T25" fmla="*/ 3 h 2088"/>
                    <a:gd name="T26" fmla="*/ 2 w 1456"/>
                    <a:gd name="T27" fmla="*/ 3 h 2088"/>
                    <a:gd name="T28" fmla="*/ 1 w 1456"/>
                    <a:gd name="T29" fmla="*/ 3 h 2088"/>
                    <a:gd name="T30" fmla="*/ 0 w 1456"/>
                    <a:gd name="T31" fmla="*/ 2 h 2088"/>
                    <a:gd name="T32" fmla="*/ 0 w 1456"/>
                    <a:gd name="T33" fmla="*/ 1 h 2088"/>
                    <a:gd name="T34" fmla="*/ 0 w 1456"/>
                    <a:gd name="T35" fmla="*/ 0 h 2088"/>
                    <a:gd name="T36" fmla="*/ 0 w 1456"/>
                    <a:gd name="T37" fmla="*/ 0 h 208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456" h="2088">
                      <a:moveTo>
                        <a:pt x="184" y="48"/>
                      </a:moveTo>
                      <a:cubicBezTo>
                        <a:pt x="288" y="48"/>
                        <a:pt x="480" y="0"/>
                        <a:pt x="664" y="192"/>
                      </a:cubicBezTo>
                      <a:cubicBezTo>
                        <a:pt x="848" y="384"/>
                        <a:pt x="1160" y="904"/>
                        <a:pt x="1288" y="1200"/>
                      </a:cubicBezTo>
                      <a:cubicBezTo>
                        <a:pt x="1416" y="1496"/>
                        <a:pt x="1416" y="1848"/>
                        <a:pt x="1432" y="1968"/>
                      </a:cubicBezTo>
                      <a:cubicBezTo>
                        <a:pt x="1448" y="2088"/>
                        <a:pt x="1456" y="2048"/>
                        <a:pt x="1384" y="1920"/>
                      </a:cubicBezTo>
                      <a:cubicBezTo>
                        <a:pt x="1312" y="1792"/>
                        <a:pt x="1128" y="1424"/>
                        <a:pt x="1000" y="1200"/>
                      </a:cubicBezTo>
                      <a:cubicBezTo>
                        <a:pt x="872" y="976"/>
                        <a:pt x="736" y="736"/>
                        <a:pt x="616" y="576"/>
                      </a:cubicBezTo>
                      <a:cubicBezTo>
                        <a:pt x="496" y="416"/>
                        <a:pt x="344" y="288"/>
                        <a:pt x="280" y="240"/>
                      </a:cubicBezTo>
                      <a:cubicBezTo>
                        <a:pt x="216" y="192"/>
                        <a:pt x="200" y="240"/>
                        <a:pt x="232" y="288"/>
                      </a:cubicBezTo>
                      <a:cubicBezTo>
                        <a:pt x="264" y="336"/>
                        <a:pt x="384" y="416"/>
                        <a:pt x="472" y="528"/>
                      </a:cubicBezTo>
                      <a:cubicBezTo>
                        <a:pt x="560" y="640"/>
                        <a:pt x="648" y="776"/>
                        <a:pt x="760" y="960"/>
                      </a:cubicBezTo>
                      <a:cubicBezTo>
                        <a:pt x="872" y="1144"/>
                        <a:pt x="1040" y="1456"/>
                        <a:pt x="1144" y="1632"/>
                      </a:cubicBezTo>
                      <a:cubicBezTo>
                        <a:pt x="1248" y="1808"/>
                        <a:pt x="1352" y="1952"/>
                        <a:pt x="1384" y="2016"/>
                      </a:cubicBezTo>
                      <a:cubicBezTo>
                        <a:pt x="1416" y="2080"/>
                        <a:pt x="1384" y="2048"/>
                        <a:pt x="1336" y="2016"/>
                      </a:cubicBezTo>
                      <a:cubicBezTo>
                        <a:pt x="1288" y="1984"/>
                        <a:pt x="1224" y="1944"/>
                        <a:pt x="1096" y="1824"/>
                      </a:cubicBezTo>
                      <a:cubicBezTo>
                        <a:pt x="968" y="1704"/>
                        <a:pt x="736" y="1504"/>
                        <a:pt x="568" y="1296"/>
                      </a:cubicBezTo>
                      <a:cubicBezTo>
                        <a:pt x="400" y="1088"/>
                        <a:pt x="176" y="760"/>
                        <a:pt x="88" y="576"/>
                      </a:cubicBezTo>
                      <a:cubicBezTo>
                        <a:pt x="0" y="392"/>
                        <a:pt x="24" y="280"/>
                        <a:pt x="40" y="192"/>
                      </a:cubicBezTo>
                      <a:cubicBezTo>
                        <a:pt x="56" y="104"/>
                        <a:pt x="80" y="48"/>
                        <a:pt x="184" y="4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sp>
              <p:nvSpPr>
                <p:cNvPr id="1104" name="Freeform 42"/>
                <p:cNvSpPr>
                  <a:spLocks/>
                </p:cNvSpPr>
                <p:nvPr/>
              </p:nvSpPr>
              <p:spPr bwMode="white">
                <a:xfrm rot="505459" flipH="1">
                  <a:off x="196" y="1235"/>
                  <a:ext cx="978" cy="332"/>
                </a:xfrm>
                <a:custGeom>
                  <a:avLst/>
                  <a:gdLst>
                    <a:gd name="T0" fmla="*/ 0 w 2020"/>
                    <a:gd name="T1" fmla="*/ 0 h 688"/>
                    <a:gd name="T2" fmla="*/ 0 w 2020"/>
                    <a:gd name="T3" fmla="*/ 0 h 688"/>
                    <a:gd name="T4" fmla="*/ 0 w 2020"/>
                    <a:gd name="T5" fmla="*/ 0 h 688"/>
                    <a:gd name="T6" fmla="*/ 0 w 2020"/>
                    <a:gd name="T7" fmla="*/ 0 h 688"/>
                    <a:gd name="T8" fmla="*/ 1 w 2020"/>
                    <a:gd name="T9" fmla="*/ 0 h 688"/>
                    <a:gd name="T10" fmla="*/ 2 w 2020"/>
                    <a:gd name="T11" fmla="*/ 0 h 688"/>
                    <a:gd name="T12" fmla="*/ 3 w 2020"/>
                    <a:gd name="T13" fmla="*/ 0 h 688"/>
                    <a:gd name="T14" fmla="*/ 3 w 2020"/>
                    <a:gd name="T15" fmla="*/ 0 h 688"/>
                    <a:gd name="T16" fmla="*/ 2 w 2020"/>
                    <a:gd name="T17" fmla="*/ 0 h 688"/>
                    <a:gd name="T18" fmla="*/ 2 w 2020"/>
                    <a:gd name="T19" fmla="*/ 0 h 688"/>
                    <a:gd name="T20" fmla="*/ 1 w 2020"/>
                    <a:gd name="T21" fmla="*/ 0 h 688"/>
                    <a:gd name="T22" fmla="*/ 0 w 2020"/>
                    <a:gd name="T23" fmla="*/ 0 h 688"/>
                    <a:gd name="T24" fmla="*/ 0 w 2020"/>
                    <a:gd name="T25" fmla="*/ 0 h 688"/>
                    <a:gd name="T26" fmla="*/ 0 w 2020"/>
                    <a:gd name="T27" fmla="*/ 0 h 688"/>
                    <a:gd name="T28" fmla="*/ 0 w 2020"/>
                    <a:gd name="T29" fmla="*/ 0 h 688"/>
                    <a:gd name="T30" fmla="*/ 1 w 2020"/>
                    <a:gd name="T31" fmla="*/ 0 h 688"/>
                    <a:gd name="T32" fmla="*/ 2 w 2020"/>
                    <a:gd name="T33" fmla="*/ 0 h 688"/>
                    <a:gd name="T34" fmla="*/ 2 w 2020"/>
                    <a:gd name="T35" fmla="*/ 1 h 688"/>
                    <a:gd name="T36" fmla="*/ 2 w 2020"/>
                    <a:gd name="T37" fmla="*/ 1 h 688"/>
                    <a:gd name="T38" fmla="*/ 1 w 2020"/>
                    <a:gd name="T39" fmla="*/ 1 h 688"/>
                    <a:gd name="T40" fmla="*/ 0 w 2020"/>
                    <a:gd name="T41" fmla="*/ 0 h 68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020" h="688">
                      <a:moveTo>
                        <a:pt x="96" y="464"/>
                      </a:moveTo>
                      <a:cubicBezTo>
                        <a:pt x="0" y="416"/>
                        <a:pt x="48" y="408"/>
                        <a:pt x="48" y="368"/>
                      </a:cubicBezTo>
                      <a:cubicBezTo>
                        <a:pt x="48" y="328"/>
                        <a:pt x="40" y="280"/>
                        <a:pt x="96" y="224"/>
                      </a:cubicBezTo>
                      <a:cubicBezTo>
                        <a:pt x="152" y="168"/>
                        <a:pt x="240" y="64"/>
                        <a:pt x="384" y="32"/>
                      </a:cubicBezTo>
                      <a:cubicBezTo>
                        <a:pt x="528" y="0"/>
                        <a:pt x="760" y="0"/>
                        <a:pt x="960" y="32"/>
                      </a:cubicBezTo>
                      <a:cubicBezTo>
                        <a:pt x="1160" y="64"/>
                        <a:pt x="1424" y="160"/>
                        <a:pt x="1584" y="224"/>
                      </a:cubicBezTo>
                      <a:cubicBezTo>
                        <a:pt x="1744" y="288"/>
                        <a:pt x="1850" y="363"/>
                        <a:pt x="1920" y="416"/>
                      </a:cubicBezTo>
                      <a:cubicBezTo>
                        <a:pt x="1990" y="469"/>
                        <a:pt x="2020" y="520"/>
                        <a:pt x="2004" y="544"/>
                      </a:cubicBezTo>
                      <a:cubicBezTo>
                        <a:pt x="1988" y="568"/>
                        <a:pt x="1910" y="573"/>
                        <a:pt x="1824" y="560"/>
                      </a:cubicBezTo>
                      <a:cubicBezTo>
                        <a:pt x="1738" y="547"/>
                        <a:pt x="1632" y="504"/>
                        <a:pt x="1488" y="464"/>
                      </a:cubicBezTo>
                      <a:cubicBezTo>
                        <a:pt x="1344" y="424"/>
                        <a:pt x="1128" y="344"/>
                        <a:pt x="960" y="320"/>
                      </a:cubicBezTo>
                      <a:cubicBezTo>
                        <a:pt x="792" y="296"/>
                        <a:pt x="584" y="312"/>
                        <a:pt x="480" y="320"/>
                      </a:cubicBezTo>
                      <a:cubicBezTo>
                        <a:pt x="376" y="328"/>
                        <a:pt x="360" y="352"/>
                        <a:pt x="336" y="368"/>
                      </a:cubicBezTo>
                      <a:cubicBezTo>
                        <a:pt x="312" y="384"/>
                        <a:pt x="304" y="416"/>
                        <a:pt x="336" y="416"/>
                      </a:cubicBezTo>
                      <a:cubicBezTo>
                        <a:pt x="368" y="416"/>
                        <a:pt x="424" y="376"/>
                        <a:pt x="528" y="368"/>
                      </a:cubicBezTo>
                      <a:cubicBezTo>
                        <a:pt x="632" y="360"/>
                        <a:pt x="784" y="336"/>
                        <a:pt x="960" y="368"/>
                      </a:cubicBezTo>
                      <a:cubicBezTo>
                        <a:pt x="1136" y="400"/>
                        <a:pt x="1472" y="520"/>
                        <a:pt x="1584" y="560"/>
                      </a:cubicBezTo>
                      <a:cubicBezTo>
                        <a:pt x="1696" y="600"/>
                        <a:pt x="1664" y="592"/>
                        <a:pt x="1632" y="608"/>
                      </a:cubicBezTo>
                      <a:cubicBezTo>
                        <a:pt x="1600" y="624"/>
                        <a:pt x="1560" y="648"/>
                        <a:pt x="1392" y="656"/>
                      </a:cubicBezTo>
                      <a:cubicBezTo>
                        <a:pt x="1224" y="664"/>
                        <a:pt x="840" y="688"/>
                        <a:pt x="624" y="656"/>
                      </a:cubicBezTo>
                      <a:cubicBezTo>
                        <a:pt x="408" y="624"/>
                        <a:pt x="192" y="512"/>
                        <a:pt x="96" y="464"/>
                      </a:cubicBezTo>
                      <a:close/>
                    </a:path>
                  </a:pathLst>
                </a:custGeom>
                <a:solidFill>
                  <a:schemeClr val="accent2">
                    <a:alpha val="50195"/>
                  </a:schemeClr>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grpSp>
          <p:grpSp>
            <p:nvGrpSpPr>
              <p:cNvPr id="1047" name="Group 43"/>
              <p:cNvGrpSpPr>
                <a:grpSpLocks/>
              </p:cNvGrpSpPr>
              <p:nvPr/>
            </p:nvGrpSpPr>
            <p:grpSpPr bwMode="auto">
              <a:xfrm>
                <a:off x="4660" y="0"/>
                <a:ext cx="385" cy="4308"/>
                <a:chOff x="4660" y="0"/>
                <a:chExt cx="385" cy="4308"/>
              </a:xfrm>
            </p:grpSpPr>
            <p:sp>
              <p:nvSpPr>
                <p:cNvPr id="1096" name="Freeform 44"/>
                <p:cNvSpPr>
                  <a:spLocks/>
                </p:cNvSpPr>
                <p:nvPr/>
              </p:nvSpPr>
              <p:spPr bwMode="white">
                <a:xfrm>
                  <a:off x="4676" y="0"/>
                  <a:ext cx="369" cy="2611"/>
                </a:xfrm>
                <a:custGeom>
                  <a:avLst/>
                  <a:gdLst>
                    <a:gd name="T0" fmla="*/ 22 w 369"/>
                    <a:gd name="T1" fmla="*/ 0 h 2611"/>
                    <a:gd name="T2" fmla="*/ 14 w 369"/>
                    <a:gd name="T3" fmla="*/ 1622 h 2611"/>
                    <a:gd name="T4" fmla="*/ 6 w 369"/>
                    <a:gd name="T5" fmla="*/ 2547 h 2611"/>
                    <a:gd name="T6" fmla="*/ 38 w 369"/>
                    <a:gd name="T7" fmla="*/ 2604 h 2611"/>
                    <a:gd name="T8" fmla="*/ 184 w 369"/>
                    <a:gd name="T9" fmla="*/ 2588 h 2611"/>
                    <a:gd name="T10" fmla="*/ 339 w 369"/>
                    <a:gd name="T11" fmla="*/ 2596 h 2611"/>
                    <a:gd name="T12" fmla="*/ 363 w 369"/>
                    <a:gd name="T13" fmla="*/ 2531 h 2611"/>
                    <a:gd name="T14" fmla="*/ 339 w 369"/>
                    <a:gd name="T15" fmla="*/ 1679 h 2611"/>
                    <a:gd name="T16" fmla="*/ 339 w 369"/>
                    <a:gd name="T17" fmla="*/ 0 h 2611"/>
                    <a:gd name="T18" fmla="*/ 22 w 369"/>
                    <a:gd name="T19" fmla="*/ 0 h 261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69" h="2611">
                      <a:moveTo>
                        <a:pt x="22" y="0"/>
                      </a:moveTo>
                      <a:lnTo>
                        <a:pt x="14" y="1622"/>
                      </a:lnTo>
                      <a:cubicBezTo>
                        <a:pt x="14" y="1622"/>
                        <a:pt x="10" y="2084"/>
                        <a:pt x="6" y="2547"/>
                      </a:cubicBezTo>
                      <a:cubicBezTo>
                        <a:pt x="0" y="2588"/>
                        <a:pt x="8" y="2597"/>
                        <a:pt x="38" y="2604"/>
                      </a:cubicBezTo>
                      <a:cubicBezTo>
                        <a:pt x="68" y="2611"/>
                        <a:pt x="134" y="2589"/>
                        <a:pt x="184" y="2588"/>
                      </a:cubicBezTo>
                      <a:cubicBezTo>
                        <a:pt x="234" y="2587"/>
                        <a:pt x="309" y="2605"/>
                        <a:pt x="339" y="2596"/>
                      </a:cubicBezTo>
                      <a:cubicBezTo>
                        <a:pt x="369" y="2587"/>
                        <a:pt x="366" y="2567"/>
                        <a:pt x="363" y="2531"/>
                      </a:cubicBezTo>
                      <a:cubicBezTo>
                        <a:pt x="363" y="2378"/>
                        <a:pt x="343" y="2101"/>
                        <a:pt x="339" y="1679"/>
                      </a:cubicBezTo>
                      <a:lnTo>
                        <a:pt x="339" y="0"/>
                      </a:lnTo>
                      <a:lnTo>
                        <a:pt x="22" y="0"/>
                      </a:lnTo>
                      <a:close/>
                    </a:path>
                  </a:pathLst>
                </a:custGeom>
                <a:solidFill>
                  <a:schemeClr val="accent2"/>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sp>
              <p:nvSpPr>
                <p:cNvPr id="1097" name="Freeform 45"/>
                <p:cNvSpPr>
                  <a:spLocks/>
                </p:cNvSpPr>
                <p:nvPr/>
              </p:nvSpPr>
              <p:spPr bwMode="white">
                <a:xfrm>
                  <a:off x="4767" y="2173"/>
                  <a:ext cx="251" cy="390"/>
                </a:xfrm>
                <a:custGeom>
                  <a:avLst/>
                  <a:gdLst>
                    <a:gd name="T0" fmla="*/ 32 w 251"/>
                    <a:gd name="T1" fmla="*/ 379 h 390"/>
                    <a:gd name="T2" fmla="*/ 77 w 251"/>
                    <a:gd name="T3" fmla="*/ 364 h 390"/>
                    <a:gd name="T4" fmla="*/ 152 w 251"/>
                    <a:gd name="T5" fmla="*/ 370 h 390"/>
                    <a:gd name="T6" fmla="*/ 209 w 251"/>
                    <a:gd name="T7" fmla="*/ 388 h 390"/>
                    <a:gd name="T8" fmla="*/ 242 w 251"/>
                    <a:gd name="T9" fmla="*/ 379 h 390"/>
                    <a:gd name="T10" fmla="*/ 248 w 251"/>
                    <a:gd name="T11" fmla="*/ 328 h 390"/>
                    <a:gd name="T12" fmla="*/ 227 w 251"/>
                    <a:gd name="T13" fmla="*/ 175 h 390"/>
                    <a:gd name="T14" fmla="*/ 194 w 251"/>
                    <a:gd name="T15" fmla="*/ 130 h 390"/>
                    <a:gd name="T16" fmla="*/ 179 w 251"/>
                    <a:gd name="T17" fmla="*/ 295 h 390"/>
                    <a:gd name="T18" fmla="*/ 152 w 251"/>
                    <a:gd name="T19" fmla="*/ 307 h 390"/>
                    <a:gd name="T20" fmla="*/ 134 w 251"/>
                    <a:gd name="T21" fmla="*/ 163 h 390"/>
                    <a:gd name="T22" fmla="*/ 65 w 251"/>
                    <a:gd name="T23" fmla="*/ 13 h 390"/>
                    <a:gd name="T24" fmla="*/ 29 w 251"/>
                    <a:gd name="T25" fmla="*/ 85 h 390"/>
                    <a:gd name="T26" fmla="*/ 26 w 251"/>
                    <a:gd name="T27" fmla="*/ 271 h 390"/>
                    <a:gd name="T28" fmla="*/ 2 w 251"/>
                    <a:gd name="T29" fmla="*/ 337 h 390"/>
                    <a:gd name="T30" fmla="*/ 11 w 251"/>
                    <a:gd name="T31" fmla="*/ 379 h 390"/>
                    <a:gd name="T32" fmla="*/ 32 w 251"/>
                    <a:gd name="T33" fmla="*/ 379 h 39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51" h="390">
                      <a:moveTo>
                        <a:pt x="32" y="379"/>
                      </a:moveTo>
                      <a:cubicBezTo>
                        <a:pt x="43" y="377"/>
                        <a:pt x="57" y="366"/>
                        <a:pt x="77" y="364"/>
                      </a:cubicBezTo>
                      <a:cubicBezTo>
                        <a:pt x="97" y="362"/>
                        <a:pt x="130" y="366"/>
                        <a:pt x="152" y="370"/>
                      </a:cubicBezTo>
                      <a:cubicBezTo>
                        <a:pt x="174" y="374"/>
                        <a:pt x="194" y="386"/>
                        <a:pt x="209" y="388"/>
                      </a:cubicBezTo>
                      <a:cubicBezTo>
                        <a:pt x="224" y="390"/>
                        <a:pt x="235" y="389"/>
                        <a:pt x="242" y="379"/>
                      </a:cubicBezTo>
                      <a:cubicBezTo>
                        <a:pt x="249" y="369"/>
                        <a:pt x="251" y="362"/>
                        <a:pt x="248" y="328"/>
                      </a:cubicBezTo>
                      <a:cubicBezTo>
                        <a:pt x="245" y="294"/>
                        <a:pt x="236" y="208"/>
                        <a:pt x="227" y="175"/>
                      </a:cubicBezTo>
                      <a:cubicBezTo>
                        <a:pt x="218" y="142"/>
                        <a:pt x="202" y="110"/>
                        <a:pt x="194" y="130"/>
                      </a:cubicBezTo>
                      <a:cubicBezTo>
                        <a:pt x="186" y="150"/>
                        <a:pt x="186" y="266"/>
                        <a:pt x="179" y="295"/>
                      </a:cubicBezTo>
                      <a:cubicBezTo>
                        <a:pt x="172" y="324"/>
                        <a:pt x="159" y="329"/>
                        <a:pt x="152" y="307"/>
                      </a:cubicBezTo>
                      <a:cubicBezTo>
                        <a:pt x="145" y="285"/>
                        <a:pt x="149" y="212"/>
                        <a:pt x="134" y="163"/>
                      </a:cubicBezTo>
                      <a:cubicBezTo>
                        <a:pt x="119" y="114"/>
                        <a:pt x="82" y="26"/>
                        <a:pt x="65" y="13"/>
                      </a:cubicBezTo>
                      <a:cubicBezTo>
                        <a:pt x="48" y="0"/>
                        <a:pt x="35" y="42"/>
                        <a:pt x="29" y="85"/>
                      </a:cubicBezTo>
                      <a:cubicBezTo>
                        <a:pt x="23" y="128"/>
                        <a:pt x="30" y="229"/>
                        <a:pt x="26" y="271"/>
                      </a:cubicBezTo>
                      <a:cubicBezTo>
                        <a:pt x="22" y="313"/>
                        <a:pt x="4" y="319"/>
                        <a:pt x="2" y="337"/>
                      </a:cubicBezTo>
                      <a:cubicBezTo>
                        <a:pt x="0" y="355"/>
                        <a:pt x="5" y="373"/>
                        <a:pt x="11" y="379"/>
                      </a:cubicBezTo>
                      <a:cubicBezTo>
                        <a:pt x="17" y="385"/>
                        <a:pt x="21" y="381"/>
                        <a:pt x="32" y="379"/>
                      </a:cubicBez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sp>
              <p:nvSpPr>
                <p:cNvPr id="1098" name="Freeform 46"/>
                <p:cNvSpPr>
                  <a:spLocks/>
                </p:cNvSpPr>
                <p:nvPr/>
              </p:nvSpPr>
              <p:spPr bwMode="white">
                <a:xfrm>
                  <a:off x="4660" y="2594"/>
                  <a:ext cx="378" cy="1714"/>
                </a:xfrm>
                <a:custGeom>
                  <a:avLst/>
                  <a:gdLst>
                    <a:gd name="T0" fmla="*/ 0 w 378"/>
                    <a:gd name="T1" fmla="*/ 1714 h 1714"/>
                    <a:gd name="T2" fmla="*/ 15 w 378"/>
                    <a:gd name="T3" fmla="*/ 420 h 1714"/>
                    <a:gd name="T4" fmla="*/ 19 w 378"/>
                    <a:gd name="T5" fmla="*/ 63 h 1714"/>
                    <a:gd name="T6" fmla="*/ 79 w 378"/>
                    <a:gd name="T7" fmla="*/ 39 h 1714"/>
                    <a:gd name="T8" fmla="*/ 202 w 378"/>
                    <a:gd name="T9" fmla="*/ 18 h 1714"/>
                    <a:gd name="T10" fmla="*/ 351 w 378"/>
                    <a:gd name="T11" fmla="*/ 23 h 1714"/>
                    <a:gd name="T12" fmla="*/ 366 w 378"/>
                    <a:gd name="T13" fmla="*/ 120 h 1714"/>
                    <a:gd name="T14" fmla="*/ 359 w 378"/>
                    <a:gd name="T15" fmla="*/ 741 h 1714"/>
                    <a:gd name="T16" fmla="*/ 351 w 378"/>
                    <a:gd name="T17" fmla="*/ 1714 h 1714"/>
                    <a:gd name="T18" fmla="*/ 0 w 378"/>
                    <a:gd name="T19" fmla="*/ 1714 h 17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78" h="1714">
                      <a:moveTo>
                        <a:pt x="0" y="1714"/>
                      </a:moveTo>
                      <a:cubicBezTo>
                        <a:pt x="15" y="1400"/>
                        <a:pt x="10" y="693"/>
                        <a:pt x="15" y="420"/>
                      </a:cubicBezTo>
                      <a:cubicBezTo>
                        <a:pt x="18" y="145"/>
                        <a:pt x="8" y="126"/>
                        <a:pt x="19" y="63"/>
                      </a:cubicBezTo>
                      <a:cubicBezTo>
                        <a:pt x="30" y="0"/>
                        <a:pt x="49" y="46"/>
                        <a:pt x="79" y="39"/>
                      </a:cubicBezTo>
                      <a:cubicBezTo>
                        <a:pt x="109" y="32"/>
                        <a:pt x="157" y="21"/>
                        <a:pt x="202" y="18"/>
                      </a:cubicBezTo>
                      <a:cubicBezTo>
                        <a:pt x="268" y="33"/>
                        <a:pt x="324" y="6"/>
                        <a:pt x="351" y="23"/>
                      </a:cubicBezTo>
                      <a:cubicBezTo>
                        <a:pt x="378" y="40"/>
                        <a:pt x="370" y="51"/>
                        <a:pt x="366" y="120"/>
                      </a:cubicBezTo>
                      <a:cubicBezTo>
                        <a:pt x="367" y="240"/>
                        <a:pt x="362" y="475"/>
                        <a:pt x="359" y="741"/>
                      </a:cubicBezTo>
                      <a:cubicBezTo>
                        <a:pt x="356" y="1007"/>
                        <a:pt x="351" y="1430"/>
                        <a:pt x="351" y="1714"/>
                      </a:cubicBezTo>
                      <a:cubicBezTo>
                        <a:pt x="351" y="1714"/>
                        <a:pt x="0" y="1714"/>
                        <a:pt x="0" y="1714"/>
                      </a:cubicBezTo>
                      <a:close/>
                    </a:path>
                  </a:pathLst>
                </a:custGeom>
                <a:solidFill>
                  <a:schemeClr val="accent2"/>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sp>
              <p:nvSpPr>
                <p:cNvPr id="1099" name="Freeform 47"/>
                <p:cNvSpPr>
                  <a:spLocks/>
                </p:cNvSpPr>
                <p:nvPr/>
              </p:nvSpPr>
              <p:spPr bwMode="white">
                <a:xfrm>
                  <a:off x="4785" y="2643"/>
                  <a:ext cx="146" cy="154"/>
                </a:xfrm>
                <a:custGeom>
                  <a:avLst/>
                  <a:gdLst>
                    <a:gd name="T0" fmla="*/ 14 w 146"/>
                    <a:gd name="T1" fmla="*/ 11 h 154"/>
                    <a:gd name="T2" fmla="*/ 92 w 146"/>
                    <a:gd name="T3" fmla="*/ 2 h 154"/>
                    <a:gd name="T4" fmla="*/ 140 w 146"/>
                    <a:gd name="T5" fmla="*/ 14 h 154"/>
                    <a:gd name="T6" fmla="*/ 128 w 146"/>
                    <a:gd name="T7" fmla="*/ 89 h 154"/>
                    <a:gd name="T8" fmla="*/ 116 w 146"/>
                    <a:gd name="T9" fmla="*/ 146 h 154"/>
                    <a:gd name="T10" fmla="*/ 74 w 146"/>
                    <a:gd name="T11" fmla="*/ 134 h 154"/>
                    <a:gd name="T12" fmla="*/ 32 w 146"/>
                    <a:gd name="T13" fmla="*/ 128 h 154"/>
                    <a:gd name="T14" fmla="*/ 5 w 146"/>
                    <a:gd name="T15" fmla="*/ 56 h 154"/>
                    <a:gd name="T16" fmla="*/ 14 w 146"/>
                    <a:gd name="T17" fmla="*/ 11 h 15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46" h="154">
                      <a:moveTo>
                        <a:pt x="14" y="11"/>
                      </a:moveTo>
                      <a:cubicBezTo>
                        <a:pt x="28" y="2"/>
                        <a:pt x="71" y="2"/>
                        <a:pt x="92" y="2"/>
                      </a:cubicBezTo>
                      <a:cubicBezTo>
                        <a:pt x="113" y="2"/>
                        <a:pt x="134" y="0"/>
                        <a:pt x="140" y="14"/>
                      </a:cubicBezTo>
                      <a:cubicBezTo>
                        <a:pt x="146" y="28"/>
                        <a:pt x="132" y="67"/>
                        <a:pt x="128" y="89"/>
                      </a:cubicBezTo>
                      <a:cubicBezTo>
                        <a:pt x="124" y="111"/>
                        <a:pt x="125" y="138"/>
                        <a:pt x="116" y="146"/>
                      </a:cubicBezTo>
                      <a:cubicBezTo>
                        <a:pt x="107" y="154"/>
                        <a:pt x="88" y="137"/>
                        <a:pt x="74" y="134"/>
                      </a:cubicBezTo>
                      <a:cubicBezTo>
                        <a:pt x="60" y="131"/>
                        <a:pt x="44" y="141"/>
                        <a:pt x="32" y="128"/>
                      </a:cubicBezTo>
                      <a:cubicBezTo>
                        <a:pt x="20" y="115"/>
                        <a:pt x="8" y="75"/>
                        <a:pt x="5" y="56"/>
                      </a:cubicBezTo>
                      <a:cubicBezTo>
                        <a:pt x="2" y="37"/>
                        <a:pt x="0" y="20"/>
                        <a:pt x="14" y="11"/>
                      </a:cubicBezTo>
                      <a:close/>
                    </a:path>
                  </a:pathLst>
                </a:custGeom>
                <a:gradFill rotWithShape="0">
                  <a:gsLst>
                    <a:gs pos="0">
                      <a:schemeClr val="bg1"/>
                    </a:gs>
                    <a:gs pos="100000">
                      <a:schemeClr val="accent2"/>
                    </a:gs>
                  </a:gsLst>
                  <a:lin ang="540000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grpSp>
          <p:grpSp>
            <p:nvGrpSpPr>
              <p:cNvPr id="1048" name="Group 48"/>
              <p:cNvGrpSpPr>
                <a:grpSpLocks/>
              </p:cNvGrpSpPr>
              <p:nvPr/>
            </p:nvGrpSpPr>
            <p:grpSpPr bwMode="auto">
              <a:xfrm>
                <a:off x="3500" y="0"/>
                <a:ext cx="494" cy="4313"/>
                <a:chOff x="3792" y="-7"/>
                <a:chExt cx="494" cy="4328"/>
              </a:xfrm>
            </p:grpSpPr>
            <p:sp>
              <p:nvSpPr>
                <p:cNvPr id="1094" name="Freeform 49"/>
                <p:cNvSpPr>
                  <a:spLocks/>
                </p:cNvSpPr>
                <p:nvPr/>
              </p:nvSpPr>
              <p:spPr bwMode="white">
                <a:xfrm>
                  <a:off x="3792" y="0"/>
                  <a:ext cx="416" cy="4321"/>
                </a:xfrm>
                <a:custGeom>
                  <a:avLst/>
                  <a:gdLst>
                    <a:gd name="T0" fmla="*/ 12 w 416"/>
                    <a:gd name="T1" fmla="*/ 0 h 4321"/>
                    <a:gd name="T2" fmla="*/ 18 w 416"/>
                    <a:gd name="T3" fmla="*/ 406 h 4321"/>
                    <a:gd name="T4" fmla="*/ 3 w 416"/>
                    <a:gd name="T5" fmla="*/ 662 h 4321"/>
                    <a:gd name="T6" fmla="*/ 8 w 416"/>
                    <a:gd name="T7" fmla="*/ 713 h 4321"/>
                    <a:gd name="T8" fmla="*/ 24 w 416"/>
                    <a:gd name="T9" fmla="*/ 740 h 4321"/>
                    <a:gd name="T10" fmla="*/ 42 w 416"/>
                    <a:gd name="T11" fmla="*/ 758 h 4321"/>
                    <a:gd name="T12" fmla="*/ 36 w 416"/>
                    <a:gd name="T13" fmla="*/ 803 h 4321"/>
                    <a:gd name="T14" fmla="*/ 12 w 416"/>
                    <a:gd name="T15" fmla="*/ 824 h 4321"/>
                    <a:gd name="T16" fmla="*/ 0 w 416"/>
                    <a:gd name="T17" fmla="*/ 878 h 4321"/>
                    <a:gd name="T18" fmla="*/ 9 w 416"/>
                    <a:gd name="T19" fmla="*/ 2903 h 4321"/>
                    <a:gd name="T20" fmla="*/ 9 w 416"/>
                    <a:gd name="T21" fmla="*/ 3276 h 4321"/>
                    <a:gd name="T22" fmla="*/ 16 w 416"/>
                    <a:gd name="T23" fmla="*/ 3330 h 4321"/>
                    <a:gd name="T24" fmla="*/ 42 w 416"/>
                    <a:gd name="T25" fmla="*/ 3354 h 4321"/>
                    <a:gd name="T26" fmla="*/ 51 w 416"/>
                    <a:gd name="T27" fmla="*/ 3390 h 4321"/>
                    <a:gd name="T28" fmla="*/ 39 w 416"/>
                    <a:gd name="T29" fmla="*/ 3427 h 4321"/>
                    <a:gd name="T30" fmla="*/ 24 w 416"/>
                    <a:gd name="T31" fmla="*/ 3466 h 4321"/>
                    <a:gd name="T32" fmla="*/ 31 w 416"/>
                    <a:gd name="T33" fmla="*/ 4321 h 4321"/>
                    <a:gd name="T34" fmla="*/ 102 w 416"/>
                    <a:gd name="T35" fmla="*/ 4317 h 4321"/>
                    <a:gd name="T36" fmla="*/ 93 w 416"/>
                    <a:gd name="T37" fmla="*/ 3529 h 4321"/>
                    <a:gd name="T38" fmla="*/ 117 w 416"/>
                    <a:gd name="T39" fmla="*/ 3496 h 4321"/>
                    <a:gd name="T40" fmla="*/ 156 w 416"/>
                    <a:gd name="T41" fmla="*/ 3493 h 4321"/>
                    <a:gd name="T42" fmla="*/ 297 w 416"/>
                    <a:gd name="T43" fmla="*/ 3502 h 4321"/>
                    <a:gd name="T44" fmla="*/ 345 w 416"/>
                    <a:gd name="T45" fmla="*/ 3502 h 4321"/>
                    <a:gd name="T46" fmla="*/ 357 w 416"/>
                    <a:gd name="T47" fmla="*/ 3478 h 4321"/>
                    <a:gd name="T48" fmla="*/ 315 w 416"/>
                    <a:gd name="T49" fmla="*/ 3459 h 4321"/>
                    <a:gd name="T50" fmla="*/ 128 w 416"/>
                    <a:gd name="T51" fmla="*/ 3444 h 4321"/>
                    <a:gd name="T52" fmla="*/ 99 w 416"/>
                    <a:gd name="T53" fmla="*/ 3430 h 4321"/>
                    <a:gd name="T54" fmla="*/ 120 w 416"/>
                    <a:gd name="T55" fmla="*/ 3408 h 4321"/>
                    <a:gd name="T56" fmla="*/ 210 w 416"/>
                    <a:gd name="T57" fmla="*/ 3399 h 4321"/>
                    <a:gd name="T58" fmla="*/ 337 w 416"/>
                    <a:gd name="T59" fmla="*/ 3398 h 4321"/>
                    <a:gd name="T60" fmla="*/ 381 w 416"/>
                    <a:gd name="T61" fmla="*/ 3381 h 4321"/>
                    <a:gd name="T62" fmla="*/ 128 w 416"/>
                    <a:gd name="T63" fmla="*/ 3375 h 4321"/>
                    <a:gd name="T64" fmla="*/ 87 w 416"/>
                    <a:gd name="T65" fmla="*/ 3336 h 4321"/>
                    <a:gd name="T66" fmla="*/ 68 w 416"/>
                    <a:gd name="T67" fmla="*/ 3285 h 4321"/>
                    <a:gd name="T68" fmla="*/ 63 w 416"/>
                    <a:gd name="T69" fmla="*/ 1525 h 4321"/>
                    <a:gd name="T70" fmla="*/ 68 w 416"/>
                    <a:gd name="T71" fmla="*/ 885 h 4321"/>
                    <a:gd name="T72" fmla="*/ 84 w 416"/>
                    <a:gd name="T73" fmla="*/ 851 h 4321"/>
                    <a:gd name="T74" fmla="*/ 120 w 416"/>
                    <a:gd name="T75" fmla="*/ 832 h 4321"/>
                    <a:gd name="T76" fmla="*/ 405 w 416"/>
                    <a:gd name="T77" fmla="*/ 825 h 4321"/>
                    <a:gd name="T78" fmla="*/ 405 w 416"/>
                    <a:gd name="T79" fmla="*/ 765 h 4321"/>
                    <a:gd name="T80" fmla="*/ 203 w 416"/>
                    <a:gd name="T81" fmla="*/ 765 h 4321"/>
                    <a:gd name="T82" fmla="*/ 150 w 416"/>
                    <a:gd name="T83" fmla="*/ 752 h 4321"/>
                    <a:gd name="T84" fmla="*/ 105 w 416"/>
                    <a:gd name="T85" fmla="*/ 728 h 4321"/>
                    <a:gd name="T86" fmla="*/ 75 w 416"/>
                    <a:gd name="T87" fmla="*/ 705 h 4321"/>
                    <a:gd name="T88" fmla="*/ 60 w 416"/>
                    <a:gd name="T89" fmla="*/ 645 h 4321"/>
                    <a:gd name="T90" fmla="*/ 81 w 416"/>
                    <a:gd name="T91" fmla="*/ 316 h 4321"/>
                    <a:gd name="T92" fmla="*/ 81 w 416"/>
                    <a:gd name="T93" fmla="*/ 0 h 4321"/>
                    <a:gd name="T94" fmla="*/ 12 w 416"/>
                    <a:gd name="T95" fmla="*/ 0 h 432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416" h="4321">
                      <a:moveTo>
                        <a:pt x="12" y="0"/>
                      </a:moveTo>
                      <a:lnTo>
                        <a:pt x="18" y="406"/>
                      </a:lnTo>
                      <a:lnTo>
                        <a:pt x="3" y="662"/>
                      </a:lnTo>
                      <a:lnTo>
                        <a:pt x="8" y="713"/>
                      </a:lnTo>
                      <a:lnTo>
                        <a:pt x="24" y="740"/>
                      </a:lnTo>
                      <a:lnTo>
                        <a:pt x="42" y="758"/>
                      </a:lnTo>
                      <a:lnTo>
                        <a:pt x="36" y="803"/>
                      </a:lnTo>
                      <a:lnTo>
                        <a:pt x="12" y="824"/>
                      </a:lnTo>
                      <a:lnTo>
                        <a:pt x="0" y="878"/>
                      </a:lnTo>
                      <a:cubicBezTo>
                        <a:pt x="0" y="1224"/>
                        <a:pt x="8" y="2504"/>
                        <a:pt x="9" y="2903"/>
                      </a:cubicBezTo>
                      <a:cubicBezTo>
                        <a:pt x="10" y="3302"/>
                        <a:pt x="8" y="3205"/>
                        <a:pt x="9" y="3276"/>
                      </a:cubicBezTo>
                      <a:lnTo>
                        <a:pt x="16" y="3330"/>
                      </a:lnTo>
                      <a:lnTo>
                        <a:pt x="42" y="3354"/>
                      </a:lnTo>
                      <a:lnTo>
                        <a:pt x="51" y="3390"/>
                      </a:lnTo>
                      <a:lnTo>
                        <a:pt x="39" y="3427"/>
                      </a:lnTo>
                      <a:lnTo>
                        <a:pt x="24" y="3466"/>
                      </a:lnTo>
                      <a:cubicBezTo>
                        <a:pt x="23" y="3615"/>
                        <a:pt x="18" y="4179"/>
                        <a:pt x="31" y="4321"/>
                      </a:cubicBezTo>
                      <a:lnTo>
                        <a:pt x="102" y="4317"/>
                      </a:lnTo>
                      <a:cubicBezTo>
                        <a:pt x="112" y="4185"/>
                        <a:pt x="91" y="3666"/>
                        <a:pt x="93" y="3529"/>
                      </a:cubicBezTo>
                      <a:lnTo>
                        <a:pt x="117" y="3496"/>
                      </a:lnTo>
                      <a:lnTo>
                        <a:pt x="156" y="3493"/>
                      </a:lnTo>
                      <a:cubicBezTo>
                        <a:pt x="186" y="3494"/>
                        <a:pt x="266" y="3501"/>
                        <a:pt x="297" y="3502"/>
                      </a:cubicBezTo>
                      <a:cubicBezTo>
                        <a:pt x="328" y="3503"/>
                        <a:pt x="335" y="3506"/>
                        <a:pt x="345" y="3502"/>
                      </a:cubicBezTo>
                      <a:cubicBezTo>
                        <a:pt x="355" y="3498"/>
                        <a:pt x="362" y="3485"/>
                        <a:pt x="357" y="3478"/>
                      </a:cubicBezTo>
                      <a:cubicBezTo>
                        <a:pt x="352" y="3471"/>
                        <a:pt x="353" y="3465"/>
                        <a:pt x="315" y="3459"/>
                      </a:cubicBezTo>
                      <a:cubicBezTo>
                        <a:pt x="277" y="3453"/>
                        <a:pt x="164" y="3449"/>
                        <a:pt x="128" y="3444"/>
                      </a:cubicBezTo>
                      <a:cubicBezTo>
                        <a:pt x="92" y="3439"/>
                        <a:pt x="100" y="3436"/>
                        <a:pt x="99" y="3430"/>
                      </a:cubicBezTo>
                      <a:cubicBezTo>
                        <a:pt x="98" y="3424"/>
                        <a:pt x="102" y="3413"/>
                        <a:pt x="120" y="3408"/>
                      </a:cubicBezTo>
                      <a:lnTo>
                        <a:pt x="210" y="3399"/>
                      </a:lnTo>
                      <a:cubicBezTo>
                        <a:pt x="246" y="3397"/>
                        <a:pt x="309" y="3401"/>
                        <a:pt x="337" y="3398"/>
                      </a:cubicBezTo>
                      <a:cubicBezTo>
                        <a:pt x="365" y="3395"/>
                        <a:pt x="416" y="3385"/>
                        <a:pt x="381" y="3381"/>
                      </a:cubicBezTo>
                      <a:cubicBezTo>
                        <a:pt x="346" y="3377"/>
                        <a:pt x="177" y="3382"/>
                        <a:pt x="128" y="3375"/>
                      </a:cubicBezTo>
                      <a:lnTo>
                        <a:pt x="87" y="3336"/>
                      </a:lnTo>
                      <a:lnTo>
                        <a:pt x="68" y="3285"/>
                      </a:lnTo>
                      <a:cubicBezTo>
                        <a:pt x="64" y="2983"/>
                        <a:pt x="63" y="1925"/>
                        <a:pt x="63" y="1525"/>
                      </a:cubicBezTo>
                      <a:lnTo>
                        <a:pt x="68" y="885"/>
                      </a:lnTo>
                      <a:lnTo>
                        <a:pt x="84" y="851"/>
                      </a:lnTo>
                      <a:lnTo>
                        <a:pt x="120" y="832"/>
                      </a:lnTo>
                      <a:lnTo>
                        <a:pt x="405" y="825"/>
                      </a:lnTo>
                      <a:lnTo>
                        <a:pt x="405" y="765"/>
                      </a:lnTo>
                      <a:lnTo>
                        <a:pt x="203" y="765"/>
                      </a:lnTo>
                      <a:lnTo>
                        <a:pt x="150" y="752"/>
                      </a:lnTo>
                      <a:lnTo>
                        <a:pt x="105" y="728"/>
                      </a:lnTo>
                      <a:lnTo>
                        <a:pt x="75" y="705"/>
                      </a:lnTo>
                      <a:lnTo>
                        <a:pt x="60" y="645"/>
                      </a:lnTo>
                      <a:lnTo>
                        <a:pt x="81" y="316"/>
                      </a:lnTo>
                      <a:lnTo>
                        <a:pt x="81" y="0"/>
                      </a:lnTo>
                      <a:lnTo>
                        <a:pt x="12" y="0"/>
                      </a:lnTo>
                      <a:close/>
                    </a:path>
                  </a:pathLst>
                </a:custGeom>
                <a:solidFill>
                  <a:schemeClr val="accent2">
                    <a:alpha val="50195"/>
                  </a:schemeClr>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sp>
              <p:nvSpPr>
                <p:cNvPr id="1095" name="Freeform 50"/>
                <p:cNvSpPr>
                  <a:spLocks/>
                </p:cNvSpPr>
                <p:nvPr/>
              </p:nvSpPr>
              <p:spPr bwMode="white">
                <a:xfrm>
                  <a:off x="4099" y="-7"/>
                  <a:ext cx="187" cy="4323"/>
                </a:xfrm>
                <a:custGeom>
                  <a:avLst/>
                  <a:gdLst>
                    <a:gd name="T0" fmla="*/ 142 w 187"/>
                    <a:gd name="T1" fmla="*/ 0 h 4323"/>
                    <a:gd name="T2" fmla="*/ 157 w 187"/>
                    <a:gd name="T3" fmla="*/ 658 h 4323"/>
                    <a:gd name="T4" fmla="*/ 142 w 187"/>
                    <a:gd name="T5" fmla="*/ 733 h 4323"/>
                    <a:gd name="T6" fmla="*/ 90 w 187"/>
                    <a:gd name="T7" fmla="*/ 763 h 4323"/>
                    <a:gd name="T8" fmla="*/ 53 w 187"/>
                    <a:gd name="T9" fmla="*/ 792 h 4323"/>
                    <a:gd name="T10" fmla="*/ 83 w 187"/>
                    <a:gd name="T11" fmla="*/ 830 h 4323"/>
                    <a:gd name="T12" fmla="*/ 127 w 187"/>
                    <a:gd name="T13" fmla="*/ 837 h 4323"/>
                    <a:gd name="T14" fmla="*/ 157 w 187"/>
                    <a:gd name="T15" fmla="*/ 875 h 4323"/>
                    <a:gd name="T16" fmla="*/ 157 w 187"/>
                    <a:gd name="T17" fmla="*/ 1152 h 4323"/>
                    <a:gd name="T18" fmla="*/ 135 w 187"/>
                    <a:gd name="T19" fmla="*/ 1466 h 4323"/>
                    <a:gd name="T20" fmla="*/ 135 w 187"/>
                    <a:gd name="T21" fmla="*/ 2573 h 4323"/>
                    <a:gd name="T22" fmla="*/ 165 w 187"/>
                    <a:gd name="T23" fmla="*/ 3037 h 4323"/>
                    <a:gd name="T24" fmla="*/ 180 w 187"/>
                    <a:gd name="T25" fmla="*/ 3298 h 4323"/>
                    <a:gd name="T26" fmla="*/ 142 w 187"/>
                    <a:gd name="T27" fmla="*/ 3418 h 4323"/>
                    <a:gd name="T28" fmla="*/ 150 w 187"/>
                    <a:gd name="T29" fmla="*/ 3463 h 4323"/>
                    <a:gd name="T30" fmla="*/ 172 w 187"/>
                    <a:gd name="T31" fmla="*/ 3523 h 4323"/>
                    <a:gd name="T32" fmla="*/ 187 w 187"/>
                    <a:gd name="T33" fmla="*/ 3807 h 4323"/>
                    <a:gd name="T34" fmla="*/ 187 w 187"/>
                    <a:gd name="T35" fmla="*/ 4323 h 4323"/>
                    <a:gd name="T36" fmla="*/ 120 w 187"/>
                    <a:gd name="T37" fmla="*/ 4316 h 4323"/>
                    <a:gd name="T38" fmla="*/ 105 w 187"/>
                    <a:gd name="T39" fmla="*/ 3605 h 4323"/>
                    <a:gd name="T40" fmla="*/ 68 w 187"/>
                    <a:gd name="T41" fmla="*/ 3463 h 4323"/>
                    <a:gd name="T42" fmla="*/ 83 w 187"/>
                    <a:gd name="T43" fmla="*/ 3381 h 4323"/>
                    <a:gd name="T44" fmla="*/ 127 w 187"/>
                    <a:gd name="T45" fmla="*/ 3313 h 4323"/>
                    <a:gd name="T46" fmla="*/ 98 w 187"/>
                    <a:gd name="T47" fmla="*/ 3081 h 4323"/>
                    <a:gd name="T48" fmla="*/ 83 w 187"/>
                    <a:gd name="T49" fmla="*/ 2573 h 4323"/>
                    <a:gd name="T50" fmla="*/ 83 w 187"/>
                    <a:gd name="T51" fmla="*/ 1825 h 4323"/>
                    <a:gd name="T52" fmla="*/ 75 w 187"/>
                    <a:gd name="T53" fmla="*/ 1264 h 4323"/>
                    <a:gd name="T54" fmla="*/ 83 w 187"/>
                    <a:gd name="T55" fmla="*/ 950 h 4323"/>
                    <a:gd name="T56" fmla="*/ 38 w 187"/>
                    <a:gd name="T57" fmla="*/ 852 h 4323"/>
                    <a:gd name="T58" fmla="*/ 0 w 187"/>
                    <a:gd name="T59" fmla="*/ 807 h 4323"/>
                    <a:gd name="T60" fmla="*/ 75 w 187"/>
                    <a:gd name="T61" fmla="*/ 718 h 4323"/>
                    <a:gd name="T62" fmla="*/ 105 w 187"/>
                    <a:gd name="T63" fmla="*/ 605 h 4323"/>
                    <a:gd name="T64" fmla="*/ 90 w 187"/>
                    <a:gd name="T65" fmla="*/ 119 h 4323"/>
                    <a:gd name="T66" fmla="*/ 75 w 187"/>
                    <a:gd name="T67" fmla="*/ 7 h 4323"/>
                    <a:gd name="T68" fmla="*/ 142 w 187"/>
                    <a:gd name="T69" fmla="*/ 0 h 432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87" h="4323">
                      <a:moveTo>
                        <a:pt x="142" y="0"/>
                      </a:moveTo>
                      <a:lnTo>
                        <a:pt x="157" y="658"/>
                      </a:lnTo>
                      <a:lnTo>
                        <a:pt x="142" y="733"/>
                      </a:lnTo>
                      <a:lnTo>
                        <a:pt x="90" y="763"/>
                      </a:lnTo>
                      <a:lnTo>
                        <a:pt x="53" y="792"/>
                      </a:lnTo>
                      <a:lnTo>
                        <a:pt x="83" y="830"/>
                      </a:lnTo>
                      <a:lnTo>
                        <a:pt x="127" y="837"/>
                      </a:lnTo>
                      <a:lnTo>
                        <a:pt x="157" y="875"/>
                      </a:lnTo>
                      <a:lnTo>
                        <a:pt x="157" y="1152"/>
                      </a:lnTo>
                      <a:lnTo>
                        <a:pt x="135" y="1466"/>
                      </a:lnTo>
                      <a:lnTo>
                        <a:pt x="135" y="2573"/>
                      </a:lnTo>
                      <a:lnTo>
                        <a:pt x="165" y="3037"/>
                      </a:lnTo>
                      <a:lnTo>
                        <a:pt x="180" y="3298"/>
                      </a:lnTo>
                      <a:lnTo>
                        <a:pt x="142" y="3418"/>
                      </a:lnTo>
                      <a:lnTo>
                        <a:pt x="150" y="3463"/>
                      </a:lnTo>
                      <a:lnTo>
                        <a:pt x="172" y="3523"/>
                      </a:lnTo>
                      <a:lnTo>
                        <a:pt x="187" y="3807"/>
                      </a:lnTo>
                      <a:lnTo>
                        <a:pt x="187" y="4323"/>
                      </a:lnTo>
                      <a:lnTo>
                        <a:pt x="120" y="4316"/>
                      </a:lnTo>
                      <a:lnTo>
                        <a:pt x="105" y="3605"/>
                      </a:lnTo>
                      <a:lnTo>
                        <a:pt x="68" y="3463"/>
                      </a:lnTo>
                      <a:lnTo>
                        <a:pt x="83" y="3381"/>
                      </a:lnTo>
                      <a:lnTo>
                        <a:pt x="127" y="3313"/>
                      </a:lnTo>
                      <a:lnTo>
                        <a:pt x="98" y="3081"/>
                      </a:lnTo>
                      <a:lnTo>
                        <a:pt x="83" y="2573"/>
                      </a:lnTo>
                      <a:lnTo>
                        <a:pt x="83" y="1825"/>
                      </a:lnTo>
                      <a:lnTo>
                        <a:pt x="75" y="1264"/>
                      </a:lnTo>
                      <a:lnTo>
                        <a:pt x="83" y="950"/>
                      </a:lnTo>
                      <a:lnTo>
                        <a:pt x="38" y="852"/>
                      </a:lnTo>
                      <a:lnTo>
                        <a:pt x="0" y="807"/>
                      </a:lnTo>
                      <a:lnTo>
                        <a:pt x="75" y="718"/>
                      </a:lnTo>
                      <a:lnTo>
                        <a:pt x="105" y="605"/>
                      </a:lnTo>
                      <a:lnTo>
                        <a:pt x="90" y="119"/>
                      </a:lnTo>
                      <a:lnTo>
                        <a:pt x="75" y="7"/>
                      </a:lnTo>
                      <a:lnTo>
                        <a:pt x="142" y="0"/>
                      </a:lnTo>
                      <a:close/>
                    </a:path>
                  </a:pathLst>
                </a:custGeom>
                <a:solidFill>
                  <a:schemeClr val="accent2">
                    <a:alpha val="50195"/>
                  </a:schemeClr>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grpSp>
          <p:grpSp>
            <p:nvGrpSpPr>
              <p:cNvPr id="1049" name="Group 51"/>
              <p:cNvGrpSpPr>
                <a:grpSpLocks/>
              </p:cNvGrpSpPr>
              <p:nvPr/>
            </p:nvGrpSpPr>
            <p:grpSpPr bwMode="auto">
              <a:xfrm>
                <a:off x="2956" y="1201"/>
                <a:ext cx="1762" cy="1448"/>
                <a:chOff x="3387" y="1456"/>
                <a:chExt cx="1707" cy="1402"/>
              </a:xfrm>
            </p:grpSpPr>
            <p:sp>
              <p:nvSpPr>
                <p:cNvPr id="1091" name="Freeform 52"/>
                <p:cNvSpPr>
                  <a:spLocks/>
                </p:cNvSpPr>
                <p:nvPr/>
              </p:nvSpPr>
              <p:spPr bwMode="white">
                <a:xfrm rot="21428822" flipH="1">
                  <a:off x="3387" y="1657"/>
                  <a:ext cx="706" cy="1014"/>
                </a:xfrm>
                <a:custGeom>
                  <a:avLst/>
                  <a:gdLst>
                    <a:gd name="T0" fmla="*/ 0 w 1456"/>
                    <a:gd name="T1" fmla="*/ 0 h 2088"/>
                    <a:gd name="T2" fmla="*/ 1 w 1456"/>
                    <a:gd name="T3" fmla="*/ 0 h 2088"/>
                    <a:gd name="T4" fmla="*/ 2 w 1456"/>
                    <a:gd name="T5" fmla="*/ 2 h 2088"/>
                    <a:gd name="T6" fmla="*/ 2 w 1456"/>
                    <a:gd name="T7" fmla="*/ 3 h 2088"/>
                    <a:gd name="T8" fmla="*/ 2 w 1456"/>
                    <a:gd name="T9" fmla="*/ 3 h 2088"/>
                    <a:gd name="T10" fmla="*/ 1 w 1456"/>
                    <a:gd name="T11" fmla="*/ 2 h 2088"/>
                    <a:gd name="T12" fmla="*/ 1 w 1456"/>
                    <a:gd name="T13" fmla="*/ 1 h 2088"/>
                    <a:gd name="T14" fmla="*/ 0 w 1456"/>
                    <a:gd name="T15" fmla="*/ 0 h 2088"/>
                    <a:gd name="T16" fmla="*/ 0 w 1456"/>
                    <a:gd name="T17" fmla="*/ 0 h 2088"/>
                    <a:gd name="T18" fmla="*/ 0 w 1456"/>
                    <a:gd name="T19" fmla="*/ 0 h 2088"/>
                    <a:gd name="T20" fmla="*/ 1 w 1456"/>
                    <a:gd name="T21" fmla="*/ 1 h 2088"/>
                    <a:gd name="T22" fmla="*/ 1 w 1456"/>
                    <a:gd name="T23" fmla="*/ 2 h 2088"/>
                    <a:gd name="T24" fmla="*/ 2 w 1456"/>
                    <a:gd name="T25" fmla="*/ 3 h 2088"/>
                    <a:gd name="T26" fmla="*/ 2 w 1456"/>
                    <a:gd name="T27" fmla="*/ 3 h 2088"/>
                    <a:gd name="T28" fmla="*/ 1 w 1456"/>
                    <a:gd name="T29" fmla="*/ 3 h 2088"/>
                    <a:gd name="T30" fmla="*/ 0 w 1456"/>
                    <a:gd name="T31" fmla="*/ 2 h 2088"/>
                    <a:gd name="T32" fmla="*/ 0 w 1456"/>
                    <a:gd name="T33" fmla="*/ 1 h 2088"/>
                    <a:gd name="T34" fmla="*/ 0 w 1456"/>
                    <a:gd name="T35" fmla="*/ 0 h 2088"/>
                    <a:gd name="T36" fmla="*/ 0 w 1456"/>
                    <a:gd name="T37" fmla="*/ 0 h 208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456" h="2088">
                      <a:moveTo>
                        <a:pt x="184" y="48"/>
                      </a:moveTo>
                      <a:cubicBezTo>
                        <a:pt x="288" y="48"/>
                        <a:pt x="480" y="0"/>
                        <a:pt x="664" y="192"/>
                      </a:cubicBezTo>
                      <a:cubicBezTo>
                        <a:pt x="848" y="384"/>
                        <a:pt x="1160" y="904"/>
                        <a:pt x="1288" y="1200"/>
                      </a:cubicBezTo>
                      <a:cubicBezTo>
                        <a:pt x="1416" y="1496"/>
                        <a:pt x="1416" y="1848"/>
                        <a:pt x="1432" y="1968"/>
                      </a:cubicBezTo>
                      <a:cubicBezTo>
                        <a:pt x="1448" y="2088"/>
                        <a:pt x="1456" y="2048"/>
                        <a:pt x="1384" y="1920"/>
                      </a:cubicBezTo>
                      <a:cubicBezTo>
                        <a:pt x="1312" y="1792"/>
                        <a:pt x="1128" y="1424"/>
                        <a:pt x="1000" y="1200"/>
                      </a:cubicBezTo>
                      <a:cubicBezTo>
                        <a:pt x="872" y="976"/>
                        <a:pt x="736" y="736"/>
                        <a:pt x="616" y="576"/>
                      </a:cubicBezTo>
                      <a:cubicBezTo>
                        <a:pt x="496" y="416"/>
                        <a:pt x="344" y="288"/>
                        <a:pt x="280" y="240"/>
                      </a:cubicBezTo>
                      <a:cubicBezTo>
                        <a:pt x="216" y="192"/>
                        <a:pt x="200" y="240"/>
                        <a:pt x="232" y="288"/>
                      </a:cubicBezTo>
                      <a:cubicBezTo>
                        <a:pt x="264" y="336"/>
                        <a:pt x="384" y="416"/>
                        <a:pt x="472" y="528"/>
                      </a:cubicBezTo>
                      <a:cubicBezTo>
                        <a:pt x="560" y="640"/>
                        <a:pt x="648" y="776"/>
                        <a:pt x="760" y="960"/>
                      </a:cubicBezTo>
                      <a:cubicBezTo>
                        <a:pt x="872" y="1144"/>
                        <a:pt x="1040" y="1456"/>
                        <a:pt x="1144" y="1632"/>
                      </a:cubicBezTo>
                      <a:cubicBezTo>
                        <a:pt x="1248" y="1808"/>
                        <a:pt x="1352" y="1952"/>
                        <a:pt x="1384" y="2016"/>
                      </a:cubicBezTo>
                      <a:cubicBezTo>
                        <a:pt x="1416" y="2080"/>
                        <a:pt x="1384" y="2048"/>
                        <a:pt x="1336" y="2016"/>
                      </a:cubicBezTo>
                      <a:cubicBezTo>
                        <a:pt x="1288" y="1984"/>
                        <a:pt x="1224" y="1944"/>
                        <a:pt x="1096" y="1824"/>
                      </a:cubicBezTo>
                      <a:cubicBezTo>
                        <a:pt x="968" y="1704"/>
                        <a:pt x="736" y="1504"/>
                        <a:pt x="568" y="1296"/>
                      </a:cubicBezTo>
                      <a:cubicBezTo>
                        <a:pt x="400" y="1088"/>
                        <a:pt x="176" y="760"/>
                        <a:pt x="88" y="576"/>
                      </a:cubicBezTo>
                      <a:cubicBezTo>
                        <a:pt x="0" y="392"/>
                        <a:pt x="24" y="280"/>
                        <a:pt x="40" y="192"/>
                      </a:cubicBezTo>
                      <a:cubicBezTo>
                        <a:pt x="56" y="104"/>
                        <a:pt x="80" y="48"/>
                        <a:pt x="184" y="48"/>
                      </a:cubicBezTo>
                      <a:close/>
                    </a:path>
                  </a:pathLst>
                </a:custGeom>
                <a:solidFill>
                  <a:schemeClr val="accent2">
                    <a:alpha val="50195"/>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sp>
              <p:nvSpPr>
                <p:cNvPr id="1092" name="Freeform 53"/>
                <p:cNvSpPr>
                  <a:spLocks/>
                </p:cNvSpPr>
                <p:nvPr/>
              </p:nvSpPr>
              <p:spPr bwMode="white">
                <a:xfrm rot="-744944">
                  <a:off x="4388" y="1456"/>
                  <a:ext cx="706" cy="1014"/>
                </a:xfrm>
                <a:custGeom>
                  <a:avLst/>
                  <a:gdLst>
                    <a:gd name="T0" fmla="*/ 0 w 1456"/>
                    <a:gd name="T1" fmla="*/ 0 h 2088"/>
                    <a:gd name="T2" fmla="*/ 1 w 1456"/>
                    <a:gd name="T3" fmla="*/ 0 h 2088"/>
                    <a:gd name="T4" fmla="*/ 2 w 1456"/>
                    <a:gd name="T5" fmla="*/ 2 h 2088"/>
                    <a:gd name="T6" fmla="*/ 2 w 1456"/>
                    <a:gd name="T7" fmla="*/ 3 h 2088"/>
                    <a:gd name="T8" fmla="*/ 2 w 1456"/>
                    <a:gd name="T9" fmla="*/ 3 h 2088"/>
                    <a:gd name="T10" fmla="*/ 1 w 1456"/>
                    <a:gd name="T11" fmla="*/ 2 h 2088"/>
                    <a:gd name="T12" fmla="*/ 1 w 1456"/>
                    <a:gd name="T13" fmla="*/ 1 h 2088"/>
                    <a:gd name="T14" fmla="*/ 0 w 1456"/>
                    <a:gd name="T15" fmla="*/ 0 h 2088"/>
                    <a:gd name="T16" fmla="*/ 0 w 1456"/>
                    <a:gd name="T17" fmla="*/ 0 h 2088"/>
                    <a:gd name="T18" fmla="*/ 0 w 1456"/>
                    <a:gd name="T19" fmla="*/ 0 h 2088"/>
                    <a:gd name="T20" fmla="*/ 1 w 1456"/>
                    <a:gd name="T21" fmla="*/ 1 h 2088"/>
                    <a:gd name="T22" fmla="*/ 1 w 1456"/>
                    <a:gd name="T23" fmla="*/ 2 h 2088"/>
                    <a:gd name="T24" fmla="*/ 2 w 1456"/>
                    <a:gd name="T25" fmla="*/ 3 h 2088"/>
                    <a:gd name="T26" fmla="*/ 2 w 1456"/>
                    <a:gd name="T27" fmla="*/ 3 h 2088"/>
                    <a:gd name="T28" fmla="*/ 1 w 1456"/>
                    <a:gd name="T29" fmla="*/ 3 h 2088"/>
                    <a:gd name="T30" fmla="*/ 0 w 1456"/>
                    <a:gd name="T31" fmla="*/ 2 h 2088"/>
                    <a:gd name="T32" fmla="*/ 0 w 1456"/>
                    <a:gd name="T33" fmla="*/ 1 h 2088"/>
                    <a:gd name="T34" fmla="*/ 0 w 1456"/>
                    <a:gd name="T35" fmla="*/ 0 h 2088"/>
                    <a:gd name="T36" fmla="*/ 0 w 1456"/>
                    <a:gd name="T37" fmla="*/ 0 h 208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456" h="2088">
                      <a:moveTo>
                        <a:pt x="184" y="48"/>
                      </a:moveTo>
                      <a:cubicBezTo>
                        <a:pt x="288" y="48"/>
                        <a:pt x="480" y="0"/>
                        <a:pt x="664" y="192"/>
                      </a:cubicBezTo>
                      <a:cubicBezTo>
                        <a:pt x="848" y="384"/>
                        <a:pt x="1160" y="904"/>
                        <a:pt x="1288" y="1200"/>
                      </a:cubicBezTo>
                      <a:cubicBezTo>
                        <a:pt x="1416" y="1496"/>
                        <a:pt x="1416" y="1848"/>
                        <a:pt x="1432" y="1968"/>
                      </a:cubicBezTo>
                      <a:cubicBezTo>
                        <a:pt x="1448" y="2088"/>
                        <a:pt x="1456" y="2048"/>
                        <a:pt x="1384" y="1920"/>
                      </a:cubicBezTo>
                      <a:cubicBezTo>
                        <a:pt x="1312" y="1792"/>
                        <a:pt x="1128" y="1424"/>
                        <a:pt x="1000" y="1200"/>
                      </a:cubicBezTo>
                      <a:cubicBezTo>
                        <a:pt x="872" y="976"/>
                        <a:pt x="736" y="736"/>
                        <a:pt x="616" y="576"/>
                      </a:cubicBezTo>
                      <a:cubicBezTo>
                        <a:pt x="496" y="416"/>
                        <a:pt x="344" y="288"/>
                        <a:pt x="280" y="240"/>
                      </a:cubicBezTo>
                      <a:cubicBezTo>
                        <a:pt x="216" y="192"/>
                        <a:pt x="200" y="240"/>
                        <a:pt x="232" y="288"/>
                      </a:cubicBezTo>
                      <a:cubicBezTo>
                        <a:pt x="264" y="336"/>
                        <a:pt x="384" y="416"/>
                        <a:pt x="472" y="528"/>
                      </a:cubicBezTo>
                      <a:cubicBezTo>
                        <a:pt x="560" y="640"/>
                        <a:pt x="648" y="776"/>
                        <a:pt x="760" y="960"/>
                      </a:cubicBezTo>
                      <a:cubicBezTo>
                        <a:pt x="872" y="1144"/>
                        <a:pt x="1040" y="1456"/>
                        <a:pt x="1144" y="1632"/>
                      </a:cubicBezTo>
                      <a:cubicBezTo>
                        <a:pt x="1248" y="1808"/>
                        <a:pt x="1352" y="1952"/>
                        <a:pt x="1384" y="2016"/>
                      </a:cubicBezTo>
                      <a:cubicBezTo>
                        <a:pt x="1416" y="2080"/>
                        <a:pt x="1384" y="2048"/>
                        <a:pt x="1336" y="2016"/>
                      </a:cubicBezTo>
                      <a:cubicBezTo>
                        <a:pt x="1288" y="1984"/>
                        <a:pt x="1224" y="1944"/>
                        <a:pt x="1096" y="1824"/>
                      </a:cubicBezTo>
                      <a:cubicBezTo>
                        <a:pt x="968" y="1704"/>
                        <a:pt x="736" y="1504"/>
                        <a:pt x="568" y="1296"/>
                      </a:cubicBezTo>
                      <a:cubicBezTo>
                        <a:pt x="400" y="1088"/>
                        <a:pt x="176" y="760"/>
                        <a:pt x="88" y="576"/>
                      </a:cubicBezTo>
                      <a:cubicBezTo>
                        <a:pt x="0" y="392"/>
                        <a:pt x="24" y="280"/>
                        <a:pt x="40" y="192"/>
                      </a:cubicBezTo>
                      <a:cubicBezTo>
                        <a:pt x="56" y="104"/>
                        <a:pt x="80" y="48"/>
                        <a:pt x="184" y="48"/>
                      </a:cubicBezTo>
                      <a:close/>
                    </a:path>
                  </a:pathLst>
                </a:custGeom>
                <a:solidFill>
                  <a:schemeClr val="accent2">
                    <a:alpha val="50195"/>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sp>
              <p:nvSpPr>
                <p:cNvPr id="1093" name="Freeform 54"/>
                <p:cNvSpPr>
                  <a:spLocks/>
                </p:cNvSpPr>
                <p:nvPr/>
              </p:nvSpPr>
              <p:spPr bwMode="white">
                <a:xfrm>
                  <a:off x="4086" y="1694"/>
                  <a:ext cx="474" cy="1164"/>
                </a:xfrm>
                <a:custGeom>
                  <a:avLst/>
                  <a:gdLst>
                    <a:gd name="T0" fmla="*/ 0 w 980"/>
                    <a:gd name="T1" fmla="*/ 2 h 2408"/>
                    <a:gd name="T2" fmla="*/ 0 w 980"/>
                    <a:gd name="T3" fmla="*/ 1 h 2408"/>
                    <a:gd name="T4" fmla="*/ 0 w 980"/>
                    <a:gd name="T5" fmla="*/ 0 h 2408"/>
                    <a:gd name="T6" fmla="*/ 0 w 980"/>
                    <a:gd name="T7" fmla="*/ 0 h 2408"/>
                    <a:gd name="T8" fmla="*/ 0 w 980"/>
                    <a:gd name="T9" fmla="*/ 0 h 2408"/>
                    <a:gd name="T10" fmla="*/ 1 w 980"/>
                    <a:gd name="T11" fmla="*/ 0 h 2408"/>
                    <a:gd name="T12" fmla="*/ 1 w 980"/>
                    <a:gd name="T13" fmla="*/ 1 h 2408"/>
                    <a:gd name="T14" fmla="*/ 1 w 980"/>
                    <a:gd name="T15" fmla="*/ 3 h 2408"/>
                    <a:gd name="T16" fmla="*/ 1 w 980"/>
                    <a:gd name="T17" fmla="*/ 3 h 2408"/>
                    <a:gd name="T18" fmla="*/ 1 w 980"/>
                    <a:gd name="T19" fmla="*/ 3 h 2408"/>
                    <a:gd name="T20" fmla="*/ 1 w 980"/>
                    <a:gd name="T21" fmla="*/ 3 h 2408"/>
                    <a:gd name="T22" fmla="*/ 1 w 980"/>
                    <a:gd name="T23" fmla="*/ 2 h 2408"/>
                    <a:gd name="T24" fmla="*/ 0 w 980"/>
                    <a:gd name="T25" fmla="*/ 0 h 2408"/>
                    <a:gd name="T26" fmla="*/ 0 w 980"/>
                    <a:gd name="T27" fmla="*/ 0 h 2408"/>
                    <a:gd name="T28" fmla="*/ 0 w 980"/>
                    <a:gd name="T29" fmla="*/ 0 h 2408"/>
                    <a:gd name="T30" fmla="*/ 0 w 980"/>
                    <a:gd name="T31" fmla="*/ 1 h 2408"/>
                    <a:gd name="T32" fmla="*/ 1 w 980"/>
                    <a:gd name="T33" fmla="*/ 2 h 2408"/>
                    <a:gd name="T34" fmla="*/ 1 w 980"/>
                    <a:gd name="T35" fmla="*/ 3 h 2408"/>
                    <a:gd name="T36" fmla="*/ 1 w 980"/>
                    <a:gd name="T37" fmla="*/ 3 h 2408"/>
                    <a:gd name="T38" fmla="*/ 0 w 980"/>
                    <a:gd name="T39" fmla="*/ 3 h 2408"/>
                    <a:gd name="T40" fmla="*/ 0 w 980"/>
                    <a:gd name="T41" fmla="*/ 2 h 240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980" h="2408">
                      <a:moveTo>
                        <a:pt x="253" y="1432"/>
                      </a:moveTo>
                      <a:cubicBezTo>
                        <a:pt x="184" y="1264"/>
                        <a:pt x="122" y="1070"/>
                        <a:pt x="82" y="881"/>
                      </a:cubicBezTo>
                      <a:cubicBezTo>
                        <a:pt x="42" y="692"/>
                        <a:pt x="0" y="433"/>
                        <a:pt x="12" y="296"/>
                      </a:cubicBezTo>
                      <a:cubicBezTo>
                        <a:pt x="24" y="159"/>
                        <a:pt x="84" y="96"/>
                        <a:pt x="156" y="56"/>
                      </a:cubicBezTo>
                      <a:cubicBezTo>
                        <a:pt x="228" y="16"/>
                        <a:pt x="364" y="0"/>
                        <a:pt x="444" y="56"/>
                      </a:cubicBezTo>
                      <a:cubicBezTo>
                        <a:pt x="524" y="112"/>
                        <a:pt x="564" y="216"/>
                        <a:pt x="636" y="392"/>
                      </a:cubicBezTo>
                      <a:cubicBezTo>
                        <a:pt x="708" y="568"/>
                        <a:pt x="820" y="840"/>
                        <a:pt x="876" y="1112"/>
                      </a:cubicBezTo>
                      <a:cubicBezTo>
                        <a:pt x="932" y="1384"/>
                        <a:pt x="964" y="1816"/>
                        <a:pt x="972" y="2024"/>
                      </a:cubicBezTo>
                      <a:cubicBezTo>
                        <a:pt x="980" y="2232"/>
                        <a:pt x="940" y="2312"/>
                        <a:pt x="924" y="2360"/>
                      </a:cubicBezTo>
                      <a:cubicBezTo>
                        <a:pt x="908" y="2408"/>
                        <a:pt x="892" y="2384"/>
                        <a:pt x="876" y="2312"/>
                      </a:cubicBezTo>
                      <a:cubicBezTo>
                        <a:pt x="860" y="2240"/>
                        <a:pt x="860" y="2096"/>
                        <a:pt x="828" y="1928"/>
                      </a:cubicBezTo>
                      <a:cubicBezTo>
                        <a:pt x="796" y="1760"/>
                        <a:pt x="756" y="1544"/>
                        <a:pt x="684" y="1304"/>
                      </a:cubicBezTo>
                      <a:cubicBezTo>
                        <a:pt x="612" y="1064"/>
                        <a:pt x="460" y="648"/>
                        <a:pt x="396" y="488"/>
                      </a:cubicBezTo>
                      <a:cubicBezTo>
                        <a:pt x="332" y="328"/>
                        <a:pt x="316" y="352"/>
                        <a:pt x="300" y="344"/>
                      </a:cubicBezTo>
                      <a:cubicBezTo>
                        <a:pt x="284" y="336"/>
                        <a:pt x="260" y="320"/>
                        <a:pt x="300" y="440"/>
                      </a:cubicBezTo>
                      <a:cubicBezTo>
                        <a:pt x="340" y="560"/>
                        <a:pt x="468" y="840"/>
                        <a:pt x="540" y="1064"/>
                      </a:cubicBezTo>
                      <a:cubicBezTo>
                        <a:pt x="612" y="1288"/>
                        <a:pt x="692" y="1584"/>
                        <a:pt x="732" y="1784"/>
                      </a:cubicBezTo>
                      <a:cubicBezTo>
                        <a:pt x="772" y="1984"/>
                        <a:pt x="780" y="2176"/>
                        <a:pt x="780" y="2264"/>
                      </a:cubicBezTo>
                      <a:cubicBezTo>
                        <a:pt x="780" y="2352"/>
                        <a:pt x="779" y="2375"/>
                        <a:pt x="732" y="2312"/>
                      </a:cubicBezTo>
                      <a:cubicBezTo>
                        <a:pt x="685" y="2249"/>
                        <a:pt x="576" y="2034"/>
                        <a:pt x="496" y="1887"/>
                      </a:cubicBezTo>
                      <a:cubicBezTo>
                        <a:pt x="416" y="1740"/>
                        <a:pt x="304" y="1527"/>
                        <a:pt x="253" y="1432"/>
                      </a:cubicBezTo>
                      <a:close/>
                    </a:path>
                  </a:pathLst>
                </a:custGeom>
                <a:solidFill>
                  <a:schemeClr val="accent2">
                    <a:alpha val="50195"/>
                  </a:schemeClr>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grpSp>
          <p:sp>
            <p:nvSpPr>
              <p:cNvPr id="1050" name="Freeform 55"/>
              <p:cNvSpPr>
                <a:spLocks/>
              </p:cNvSpPr>
              <p:nvPr/>
            </p:nvSpPr>
            <p:spPr bwMode="white">
              <a:xfrm rot="21428822" flipH="1">
                <a:off x="4882" y="660"/>
                <a:ext cx="496" cy="713"/>
              </a:xfrm>
              <a:custGeom>
                <a:avLst/>
                <a:gdLst>
                  <a:gd name="T0" fmla="*/ 0 w 1456"/>
                  <a:gd name="T1" fmla="*/ 0 h 2088"/>
                  <a:gd name="T2" fmla="*/ 0 w 1456"/>
                  <a:gd name="T3" fmla="*/ 0 h 2088"/>
                  <a:gd name="T4" fmla="*/ 0 w 1456"/>
                  <a:gd name="T5" fmla="*/ 0 h 2088"/>
                  <a:gd name="T6" fmla="*/ 0 w 1456"/>
                  <a:gd name="T7" fmla="*/ 0 h 2088"/>
                  <a:gd name="T8" fmla="*/ 0 w 1456"/>
                  <a:gd name="T9" fmla="*/ 0 h 2088"/>
                  <a:gd name="T10" fmla="*/ 0 w 1456"/>
                  <a:gd name="T11" fmla="*/ 0 h 2088"/>
                  <a:gd name="T12" fmla="*/ 0 w 1456"/>
                  <a:gd name="T13" fmla="*/ 0 h 2088"/>
                  <a:gd name="T14" fmla="*/ 0 w 1456"/>
                  <a:gd name="T15" fmla="*/ 0 h 2088"/>
                  <a:gd name="T16" fmla="*/ 0 w 1456"/>
                  <a:gd name="T17" fmla="*/ 0 h 2088"/>
                  <a:gd name="T18" fmla="*/ 0 w 1456"/>
                  <a:gd name="T19" fmla="*/ 0 h 2088"/>
                  <a:gd name="T20" fmla="*/ 0 w 1456"/>
                  <a:gd name="T21" fmla="*/ 0 h 2088"/>
                  <a:gd name="T22" fmla="*/ 0 w 1456"/>
                  <a:gd name="T23" fmla="*/ 0 h 2088"/>
                  <a:gd name="T24" fmla="*/ 0 w 1456"/>
                  <a:gd name="T25" fmla="*/ 0 h 2088"/>
                  <a:gd name="T26" fmla="*/ 0 w 1456"/>
                  <a:gd name="T27" fmla="*/ 0 h 2088"/>
                  <a:gd name="T28" fmla="*/ 0 w 1456"/>
                  <a:gd name="T29" fmla="*/ 0 h 2088"/>
                  <a:gd name="T30" fmla="*/ 0 w 1456"/>
                  <a:gd name="T31" fmla="*/ 0 h 2088"/>
                  <a:gd name="T32" fmla="*/ 0 w 1456"/>
                  <a:gd name="T33" fmla="*/ 0 h 2088"/>
                  <a:gd name="T34" fmla="*/ 0 w 1456"/>
                  <a:gd name="T35" fmla="*/ 0 h 2088"/>
                  <a:gd name="T36" fmla="*/ 0 w 1456"/>
                  <a:gd name="T37" fmla="*/ 0 h 208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456" h="2088">
                    <a:moveTo>
                      <a:pt x="184" y="48"/>
                    </a:moveTo>
                    <a:cubicBezTo>
                      <a:pt x="288" y="48"/>
                      <a:pt x="480" y="0"/>
                      <a:pt x="664" y="192"/>
                    </a:cubicBezTo>
                    <a:cubicBezTo>
                      <a:pt x="848" y="384"/>
                      <a:pt x="1160" y="904"/>
                      <a:pt x="1288" y="1200"/>
                    </a:cubicBezTo>
                    <a:cubicBezTo>
                      <a:pt x="1416" y="1496"/>
                      <a:pt x="1416" y="1848"/>
                      <a:pt x="1432" y="1968"/>
                    </a:cubicBezTo>
                    <a:cubicBezTo>
                      <a:pt x="1448" y="2088"/>
                      <a:pt x="1456" y="2048"/>
                      <a:pt x="1384" y="1920"/>
                    </a:cubicBezTo>
                    <a:cubicBezTo>
                      <a:pt x="1312" y="1792"/>
                      <a:pt x="1128" y="1424"/>
                      <a:pt x="1000" y="1200"/>
                    </a:cubicBezTo>
                    <a:cubicBezTo>
                      <a:pt x="872" y="976"/>
                      <a:pt x="736" y="736"/>
                      <a:pt x="616" y="576"/>
                    </a:cubicBezTo>
                    <a:cubicBezTo>
                      <a:pt x="496" y="416"/>
                      <a:pt x="344" y="288"/>
                      <a:pt x="280" y="240"/>
                    </a:cubicBezTo>
                    <a:cubicBezTo>
                      <a:pt x="216" y="192"/>
                      <a:pt x="200" y="240"/>
                      <a:pt x="232" y="288"/>
                    </a:cubicBezTo>
                    <a:cubicBezTo>
                      <a:pt x="264" y="336"/>
                      <a:pt x="384" y="416"/>
                      <a:pt x="472" y="528"/>
                    </a:cubicBezTo>
                    <a:cubicBezTo>
                      <a:pt x="560" y="640"/>
                      <a:pt x="648" y="776"/>
                      <a:pt x="760" y="960"/>
                    </a:cubicBezTo>
                    <a:cubicBezTo>
                      <a:pt x="872" y="1144"/>
                      <a:pt x="1040" y="1456"/>
                      <a:pt x="1144" y="1632"/>
                    </a:cubicBezTo>
                    <a:cubicBezTo>
                      <a:pt x="1248" y="1808"/>
                      <a:pt x="1352" y="1952"/>
                      <a:pt x="1384" y="2016"/>
                    </a:cubicBezTo>
                    <a:cubicBezTo>
                      <a:pt x="1416" y="2080"/>
                      <a:pt x="1384" y="2048"/>
                      <a:pt x="1336" y="2016"/>
                    </a:cubicBezTo>
                    <a:cubicBezTo>
                      <a:pt x="1288" y="1984"/>
                      <a:pt x="1224" y="1944"/>
                      <a:pt x="1096" y="1824"/>
                    </a:cubicBezTo>
                    <a:cubicBezTo>
                      <a:pt x="968" y="1704"/>
                      <a:pt x="736" y="1504"/>
                      <a:pt x="568" y="1296"/>
                    </a:cubicBezTo>
                    <a:cubicBezTo>
                      <a:pt x="400" y="1088"/>
                      <a:pt x="176" y="760"/>
                      <a:pt x="88" y="576"/>
                    </a:cubicBezTo>
                    <a:cubicBezTo>
                      <a:pt x="0" y="392"/>
                      <a:pt x="24" y="280"/>
                      <a:pt x="40" y="192"/>
                    </a:cubicBezTo>
                    <a:cubicBezTo>
                      <a:pt x="56" y="104"/>
                      <a:pt x="80" y="48"/>
                      <a:pt x="184" y="48"/>
                    </a:cubicBezTo>
                    <a:close/>
                  </a:path>
                </a:pathLst>
              </a:custGeom>
              <a:solidFill>
                <a:schemeClr val="accent2">
                  <a:alpha val="50195"/>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sp>
            <p:nvSpPr>
              <p:cNvPr id="1051" name="Freeform 56"/>
              <p:cNvSpPr>
                <a:spLocks/>
              </p:cNvSpPr>
              <p:nvPr/>
            </p:nvSpPr>
            <p:spPr bwMode="white">
              <a:xfrm>
                <a:off x="5541" y="574"/>
                <a:ext cx="216" cy="365"/>
              </a:xfrm>
              <a:custGeom>
                <a:avLst/>
                <a:gdLst>
                  <a:gd name="T0" fmla="*/ 39 w 216"/>
                  <a:gd name="T1" fmla="*/ 8 h 365"/>
                  <a:gd name="T2" fmla="*/ 213 w 216"/>
                  <a:gd name="T3" fmla="*/ 23 h 365"/>
                  <a:gd name="T4" fmla="*/ 216 w 216"/>
                  <a:gd name="T5" fmla="*/ 146 h 365"/>
                  <a:gd name="T6" fmla="*/ 84 w 216"/>
                  <a:gd name="T7" fmla="*/ 66 h 365"/>
                  <a:gd name="T8" fmla="*/ 72 w 216"/>
                  <a:gd name="T9" fmla="*/ 85 h 365"/>
                  <a:gd name="T10" fmla="*/ 169 w 216"/>
                  <a:gd name="T11" fmla="*/ 147 h 365"/>
                  <a:gd name="T12" fmla="*/ 213 w 216"/>
                  <a:gd name="T13" fmla="*/ 194 h 365"/>
                  <a:gd name="T14" fmla="*/ 216 w 216"/>
                  <a:gd name="T15" fmla="*/ 365 h 365"/>
                  <a:gd name="T16" fmla="*/ 45 w 216"/>
                  <a:gd name="T17" fmla="*/ 192 h 365"/>
                  <a:gd name="T18" fmla="*/ 1 w 216"/>
                  <a:gd name="T19" fmla="*/ 68 h 365"/>
                  <a:gd name="T20" fmla="*/ 39 w 216"/>
                  <a:gd name="T21" fmla="*/ 8 h 3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6" h="365">
                    <a:moveTo>
                      <a:pt x="39" y="8"/>
                    </a:moveTo>
                    <a:cubicBezTo>
                      <a:pt x="74" y="1"/>
                      <a:pt x="183" y="0"/>
                      <a:pt x="213" y="23"/>
                    </a:cubicBezTo>
                    <a:lnTo>
                      <a:pt x="216" y="146"/>
                    </a:lnTo>
                    <a:cubicBezTo>
                      <a:pt x="195" y="153"/>
                      <a:pt x="108" y="76"/>
                      <a:pt x="84" y="66"/>
                    </a:cubicBezTo>
                    <a:cubicBezTo>
                      <a:pt x="60" y="56"/>
                      <a:pt x="58" y="72"/>
                      <a:pt x="72" y="85"/>
                    </a:cubicBezTo>
                    <a:cubicBezTo>
                      <a:pt x="86" y="99"/>
                      <a:pt x="146" y="129"/>
                      <a:pt x="169" y="147"/>
                    </a:cubicBezTo>
                    <a:cubicBezTo>
                      <a:pt x="192" y="165"/>
                      <a:pt x="205" y="158"/>
                      <a:pt x="213" y="194"/>
                    </a:cubicBezTo>
                    <a:lnTo>
                      <a:pt x="216" y="365"/>
                    </a:lnTo>
                    <a:cubicBezTo>
                      <a:pt x="188" y="365"/>
                      <a:pt x="81" y="242"/>
                      <a:pt x="45" y="192"/>
                    </a:cubicBezTo>
                    <a:cubicBezTo>
                      <a:pt x="9" y="142"/>
                      <a:pt x="2" y="98"/>
                      <a:pt x="1" y="68"/>
                    </a:cubicBezTo>
                    <a:cubicBezTo>
                      <a:pt x="0" y="37"/>
                      <a:pt x="3" y="16"/>
                      <a:pt x="39" y="8"/>
                    </a:cubicBezTo>
                    <a:close/>
                  </a:path>
                </a:pathLst>
              </a:custGeom>
              <a:solidFill>
                <a:schemeClr val="accent2">
                  <a:alpha val="50195"/>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sp>
            <p:nvSpPr>
              <p:cNvPr id="1052" name="Freeform 57"/>
              <p:cNvSpPr>
                <a:spLocks/>
              </p:cNvSpPr>
              <p:nvPr/>
            </p:nvSpPr>
            <p:spPr bwMode="white">
              <a:xfrm>
                <a:off x="5373" y="686"/>
                <a:ext cx="334" cy="819"/>
              </a:xfrm>
              <a:custGeom>
                <a:avLst/>
                <a:gdLst>
                  <a:gd name="T0" fmla="*/ 0 w 980"/>
                  <a:gd name="T1" fmla="*/ 0 h 2408"/>
                  <a:gd name="T2" fmla="*/ 0 w 980"/>
                  <a:gd name="T3" fmla="*/ 0 h 2408"/>
                  <a:gd name="T4" fmla="*/ 0 w 980"/>
                  <a:gd name="T5" fmla="*/ 0 h 2408"/>
                  <a:gd name="T6" fmla="*/ 0 w 980"/>
                  <a:gd name="T7" fmla="*/ 0 h 2408"/>
                  <a:gd name="T8" fmla="*/ 0 w 980"/>
                  <a:gd name="T9" fmla="*/ 0 h 2408"/>
                  <a:gd name="T10" fmla="*/ 0 w 980"/>
                  <a:gd name="T11" fmla="*/ 0 h 2408"/>
                  <a:gd name="T12" fmla="*/ 0 w 980"/>
                  <a:gd name="T13" fmla="*/ 0 h 2408"/>
                  <a:gd name="T14" fmla="*/ 0 w 980"/>
                  <a:gd name="T15" fmla="*/ 0 h 2408"/>
                  <a:gd name="T16" fmla="*/ 0 w 980"/>
                  <a:gd name="T17" fmla="*/ 0 h 2408"/>
                  <a:gd name="T18" fmla="*/ 0 w 980"/>
                  <a:gd name="T19" fmla="*/ 0 h 2408"/>
                  <a:gd name="T20" fmla="*/ 0 w 980"/>
                  <a:gd name="T21" fmla="*/ 0 h 2408"/>
                  <a:gd name="T22" fmla="*/ 0 w 980"/>
                  <a:gd name="T23" fmla="*/ 0 h 2408"/>
                  <a:gd name="T24" fmla="*/ 0 w 980"/>
                  <a:gd name="T25" fmla="*/ 0 h 2408"/>
                  <a:gd name="T26" fmla="*/ 0 w 980"/>
                  <a:gd name="T27" fmla="*/ 0 h 2408"/>
                  <a:gd name="T28" fmla="*/ 0 w 980"/>
                  <a:gd name="T29" fmla="*/ 0 h 2408"/>
                  <a:gd name="T30" fmla="*/ 0 w 980"/>
                  <a:gd name="T31" fmla="*/ 0 h 2408"/>
                  <a:gd name="T32" fmla="*/ 0 w 980"/>
                  <a:gd name="T33" fmla="*/ 0 h 2408"/>
                  <a:gd name="T34" fmla="*/ 0 w 980"/>
                  <a:gd name="T35" fmla="*/ 0 h 2408"/>
                  <a:gd name="T36" fmla="*/ 0 w 980"/>
                  <a:gd name="T37" fmla="*/ 0 h 2408"/>
                  <a:gd name="T38" fmla="*/ 0 w 980"/>
                  <a:gd name="T39" fmla="*/ 0 h 2408"/>
                  <a:gd name="T40" fmla="*/ 0 w 980"/>
                  <a:gd name="T41" fmla="*/ 0 h 240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980" h="2408">
                    <a:moveTo>
                      <a:pt x="253" y="1432"/>
                    </a:moveTo>
                    <a:cubicBezTo>
                      <a:pt x="184" y="1264"/>
                      <a:pt x="122" y="1070"/>
                      <a:pt x="82" y="881"/>
                    </a:cubicBezTo>
                    <a:cubicBezTo>
                      <a:pt x="42" y="692"/>
                      <a:pt x="0" y="433"/>
                      <a:pt x="12" y="296"/>
                    </a:cubicBezTo>
                    <a:cubicBezTo>
                      <a:pt x="24" y="159"/>
                      <a:pt x="84" y="96"/>
                      <a:pt x="156" y="56"/>
                    </a:cubicBezTo>
                    <a:cubicBezTo>
                      <a:pt x="228" y="16"/>
                      <a:pt x="364" y="0"/>
                      <a:pt x="444" y="56"/>
                    </a:cubicBezTo>
                    <a:cubicBezTo>
                      <a:pt x="524" y="112"/>
                      <a:pt x="564" y="216"/>
                      <a:pt x="636" y="392"/>
                    </a:cubicBezTo>
                    <a:cubicBezTo>
                      <a:pt x="708" y="568"/>
                      <a:pt x="820" y="840"/>
                      <a:pt x="876" y="1112"/>
                    </a:cubicBezTo>
                    <a:cubicBezTo>
                      <a:pt x="932" y="1384"/>
                      <a:pt x="964" y="1816"/>
                      <a:pt x="972" y="2024"/>
                    </a:cubicBezTo>
                    <a:cubicBezTo>
                      <a:pt x="980" y="2232"/>
                      <a:pt x="940" y="2312"/>
                      <a:pt x="924" y="2360"/>
                    </a:cubicBezTo>
                    <a:cubicBezTo>
                      <a:pt x="908" y="2408"/>
                      <a:pt x="892" y="2384"/>
                      <a:pt x="876" y="2312"/>
                    </a:cubicBezTo>
                    <a:cubicBezTo>
                      <a:pt x="860" y="2240"/>
                      <a:pt x="860" y="2096"/>
                      <a:pt x="828" y="1928"/>
                    </a:cubicBezTo>
                    <a:cubicBezTo>
                      <a:pt x="796" y="1760"/>
                      <a:pt x="756" y="1544"/>
                      <a:pt x="684" y="1304"/>
                    </a:cubicBezTo>
                    <a:cubicBezTo>
                      <a:pt x="612" y="1064"/>
                      <a:pt x="460" y="648"/>
                      <a:pt x="396" y="488"/>
                    </a:cubicBezTo>
                    <a:cubicBezTo>
                      <a:pt x="332" y="328"/>
                      <a:pt x="316" y="352"/>
                      <a:pt x="300" y="344"/>
                    </a:cubicBezTo>
                    <a:cubicBezTo>
                      <a:pt x="284" y="336"/>
                      <a:pt x="260" y="320"/>
                      <a:pt x="300" y="440"/>
                    </a:cubicBezTo>
                    <a:cubicBezTo>
                      <a:pt x="340" y="560"/>
                      <a:pt x="468" y="840"/>
                      <a:pt x="540" y="1064"/>
                    </a:cubicBezTo>
                    <a:cubicBezTo>
                      <a:pt x="612" y="1288"/>
                      <a:pt x="692" y="1584"/>
                      <a:pt x="732" y="1784"/>
                    </a:cubicBezTo>
                    <a:cubicBezTo>
                      <a:pt x="772" y="1984"/>
                      <a:pt x="780" y="2176"/>
                      <a:pt x="780" y="2264"/>
                    </a:cubicBezTo>
                    <a:cubicBezTo>
                      <a:pt x="780" y="2352"/>
                      <a:pt x="779" y="2375"/>
                      <a:pt x="732" y="2312"/>
                    </a:cubicBezTo>
                    <a:cubicBezTo>
                      <a:pt x="685" y="2249"/>
                      <a:pt x="576" y="2034"/>
                      <a:pt x="496" y="1887"/>
                    </a:cubicBezTo>
                    <a:cubicBezTo>
                      <a:pt x="416" y="1740"/>
                      <a:pt x="304" y="1527"/>
                      <a:pt x="253" y="1432"/>
                    </a:cubicBezTo>
                    <a:close/>
                  </a:path>
                </a:pathLst>
              </a:custGeom>
              <a:solidFill>
                <a:schemeClr val="accent2">
                  <a:alpha val="50195"/>
                </a:schemeClr>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grpSp>
            <p:nvGrpSpPr>
              <p:cNvPr id="1053" name="Group 58"/>
              <p:cNvGrpSpPr>
                <a:grpSpLocks/>
              </p:cNvGrpSpPr>
              <p:nvPr/>
            </p:nvGrpSpPr>
            <p:grpSpPr bwMode="auto">
              <a:xfrm>
                <a:off x="4358" y="2718"/>
                <a:ext cx="1200" cy="986"/>
                <a:chOff x="3387" y="1456"/>
                <a:chExt cx="1707" cy="1402"/>
              </a:xfrm>
            </p:grpSpPr>
            <p:sp>
              <p:nvSpPr>
                <p:cNvPr id="1088" name="Freeform 59"/>
                <p:cNvSpPr>
                  <a:spLocks/>
                </p:cNvSpPr>
                <p:nvPr/>
              </p:nvSpPr>
              <p:spPr bwMode="white">
                <a:xfrm rot="21428822" flipH="1">
                  <a:off x="3387" y="1656"/>
                  <a:ext cx="706" cy="1014"/>
                </a:xfrm>
                <a:custGeom>
                  <a:avLst/>
                  <a:gdLst>
                    <a:gd name="T0" fmla="*/ 0 w 1456"/>
                    <a:gd name="T1" fmla="*/ 0 h 2088"/>
                    <a:gd name="T2" fmla="*/ 1 w 1456"/>
                    <a:gd name="T3" fmla="*/ 0 h 2088"/>
                    <a:gd name="T4" fmla="*/ 2 w 1456"/>
                    <a:gd name="T5" fmla="*/ 2 h 2088"/>
                    <a:gd name="T6" fmla="*/ 2 w 1456"/>
                    <a:gd name="T7" fmla="*/ 3 h 2088"/>
                    <a:gd name="T8" fmla="*/ 2 w 1456"/>
                    <a:gd name="T9" fmla="*/ 3 h 2088"/>
                    <a:gd name="T10" fmla="*/ 1 w 1456"/>
                    <a:gd name="T11" fmla="*/ 2 h 2088"/>
                    <a:gd name="T12" fmla="*/ 1 w 1456"/>
                    <a:gd name="T13" fmla="*/ 1 h 2088"/>
                    <a:gd name="T14" fmla="*/ 0 w 1456"/>
                    <a:gd name="T15" fmla="*/ 0 h 2088"/>
                    <a:gd name="T16" fmla="*/ 0 w 1456"/>
                    <a:gd name="T17" fmla="*/ 0 h 2088"/>
                    <a:gd name="T18" fmla="*/ 0 w 1456"/>
                    <a:gd name="T19" fmla="*/ 0 h 2088"/>
                    <a:gd name="T20" fmla="*/ 1 w 1456"/>
                    <a:gd name="T21" fmla="*/ 1 h 2088"/>
                    <a:gd name="T22" fmla="*/ 1 w 1456"/>
                    <a:gd name="T23" fmla="*/ 2 h 2088"/>
                    <a:gd name="T24" fmla="*/ 2 w 1456"/>
                    <a:gd name="T25" fmla="*/ 3 h 2088"/>
                    <a:gd name="T26" fmla="*/ 2 w 1456"/>
                    <a:gd name="T27" fmla="*/ 3 h 2088"/>
                    <a:gd name="T28" fmla="*/ 1 w 1456"/>
                    <a:gd name="T29" fmla="*/ 3 h 2088"/>
                    <a:gd name="T30" fmla="*/ 0 w 1456"/>
                    <a:gd name="T31" fmla="*/ 2 h 2088"/>
                    <a:gd name="T32" fmla="*/ 0 w 1456"/>
                    <a:gd name="T33" fmla="*/ 1 h 2088"/>
                    <a:gd name="T34" fmla="*/ 0 w 1456"/>
                    <a:gd name="T35" fmla="*/ 0 h 2088"/>
                    <a:gd name="T36" fmla="*/ 0 w 1456"/>
                    <a:gd name="T37" fmla="*/ 0 h 208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456" h="2088">
                      <a:moveTo>
                        <a:pt x="184" y="48"/>
                      </a:moveTo>
                      <a:cubicBezTo>
                        <a:pt x="288" y="48"/>
                        <a:pt x="480" y="0"/>
                        <a:pt x="664" y="192"/>
                      </a:cubicBezTo>
                      <a:cubicBezTo>
                        <a:pt x="848" y="384"/>
                        <a:pt x="1160" y="904"/>
                        <a:pt x="1288" y="1200"/>
                      </a:cubicBezTo>
                      <a:cubicBezTo>
                        <a:pt x="1416" y="1496"/>
                        <a:pt x="1416" y="1848"/>
                        <a:pt x="1432" y="1968"/>
                      </a:cubicBezTo>
                      <a:cubicBezTo>
                        <a:pt x="1448" y="2088"/>
                        <a:pt x="1456" y="2048"/>
                        <a:pt x="1384" y="1920"/>
                      </a:cubicBezTo>
                      <a:cubicBezTo>
                        <a:pt x="1312" y="1792"/>
                        <a:pt x="1128" y="1424"/>
                        <a:pt x="1000" y="1200"/>
                      </a:cubicBezTo>
                      <a:cubicBezTo>
                        <a:pt x="872" y="976"/>
                        <a:pt x="736" y="736"/>
                        <a:pt x="616" y="576"/>
                      </a:cubicBezTo>
                      <a:cubicBezTo>
                        <a:pt x="496" y="416"/>
                        <a:pt x="344" y="288"/>
                        <a:pt x="280" y="240"/>
                      </a:cubicBezTo>
                      <a:cubicBezTo>
                        <a:pt x="216" y="192"/>
                        <a:pt x="200" y="240"/>
                        <a:pt x="232" y="288"/>
                      </a:cubicBezTo>
                      <a:cubicBezTo>
                        <a:pt x="264" y="336"/>
                        <a:pt x="384" y="416"/>
                        <a:pt x="472" y="528"/>
                      </a:cubicBezTo>
                      <a:cubicBezTo>
                        <a:pt x="560" y="640"/>
                        <a:pt x="648" y="776"/>
                        <a:pt x="760" y="960"/>
                      </a:cubicBezTo>
                      <a:cubicBezTo>
                        <a:pt x="872" y="1144"/>
                        <a:pt x="1040" y="1456"/>
                        <a:pt x="1144" y="1632"/>
                      </a:cubicBezTo>
                      <a:cubicBezTo>
                        <a:pt x="1248" y="1808"/>
                        <a:pt x="1352" y="1952"/>
                        <a:pt x="1384" y="2016"/>
                      </a:cubicBezTo>
                      <a:cubicBezTo>
                        <a:pt x="1416" y="2080"/>
                        <a:pt x="1384" y="2048"/>
                        <a:pt x="1336" y="2016"/>
                      </a:cubicBezTo>
                      <a:cubicBezTo>
                        <a:pt x="1288" y="1984"/>
                        <a:pt x="1224" y="1944"/>
                        <a:pt x="1096" y="1824"/>
                      </a:cubicBezTo>
                      <a:cubicBezTo>
                        <a:pt x="968" y="1704"/>
                        <a:pt x="736" y="1504"/>
                        <a:pt x="568" y="1296"/>
                      </a:cubicBezTo>
                      <a:cubicBezTo>
                        <a:pt x="400" y="1088"/>
                        <a:pt x="176" y="760"/>
                        <a:pt x="88" y="576"/>
                      </a:cubicBezTo>
                      <a:cubicBezTo>
                        <a:pt x="0" y="392"/>
                        <a:pt x="24" y="280"/>
                        <a:pt x="40" y="192"/>
                      </a:cubicBezTo>
                      <a:cubicBezTo>
                        <a:pt x="56" y="104"/>
                        <a:pt x="80" y="48"/>
                        <a:pt x="184" y="48"/>
                      </a:cubicBezTo>
                      <a:close/>
                    </a:path>
                  </a:pathLst>
                </a:custGeom>
                <a:solidFill>
                  <a:schemeClr val="accent2">
                    <a:alpha val="50195"/>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sp>
              <p:nvSpPr>
                <p:cNvPr id="1089" name="Freeform 60"/>
                <p:cNvSpPr>
                  <a:spLocks/>
                </p:cNvSpPr>
                <p:nvPr/>
              </p:nvSpPr>
              <p:spPr bwMode="white">
                <a:xfrm rot="-744944">
                  <a:off x="4388" y="1456"/>
                  <a:ext cx="706" cy="1014"/>
                </a:xfrm>
                <a:custGeom>
                  <a:avLst/>
                  <a:gdLst>
                    <a:gd name="T0" fmla="*/ 0 w 1456"/>
                    <a:gd name="T1" fmla="*/ 0 h 2088"/>
                    <a:gd name="T2" fmla="*/ 1 w 1456"/>
                    <a:gd name="T3" fmla="*/ 0 h 2088"/>
                    <a:gd name="T4" fmla="*/ 2 w 1456"/>
                    <a:gd name="T5" fmla="*/ 2 h 2088"/>
                    <a:gd name="T6" fmla="*/ 2 w 1456"/>
                    <a:gd name="T7" fmla="*/ 3 h 2088"/>
                    <a:gd name="T8" fmla="*/ 2 w 1456"/>
                    <a:gd name="T9" fmla="*/ 3 h 2088"/>
                    <a:gd name="T10" fmla="*/ 1 w 1456"/>
                    <a:gd name="T11" fmla="*/ 2 h 2088"/>
                    <a:gd name="T12" fmla="*/ 1 w 1456"/>
                    <a:gd name="T13" fmla="*/ 1 h 2088"/>
                    <a:gd name="T14" fmla="*/ 0 w 1456"/>
                    <a:gd name="T15" fmla="*/ 0 h 2088"/>
                    <a:gd name="T16" fmla="*/ 0 w 1456"/>
                    <a:gd name="T17" fmla="*/ 0 h 2088"/>
                    <a:gd name="T18" fmla="*/ 0 w 1456"/>
                    <a:gd name="T19" fmla="*/ 0 h 2088"/>
                    <a:gd name="T20" fmla="*/ 1 w 1456"/>
                    <a:gd name="T21" fmla="*/ 1 h 2088"/>
                    <a:gd name="T22" fmla="*/ 1 w 1456"/>
                    <a:gd name="T23" fmla="*/ 2 h 2088"/>
                    <a:gd name="T24" fmla="*/ 2 w 1456"/>
                    <a:gd name="T25" fmla="*/ 3 h 2088"/>
                    <a:gd name="T26" fmla="*/ 2 w 1456"/>
                    <a:gd name="T27" fmla="*/ 3 h 2088"/>
                    <a:gd name="T28" fmla="*/ 1 w 1456"/>
                    <a:gd name="T29" fmla="*/ 3 h 2088"/>
                    <a:gd name="T30" fmla="*/ 0 w 1456"/>
                    <a:gd name="T31" fmla="*/ 2 h 2088"/>
                    <a:gd name="T32" fmla="*/ 0 w 1456"/>
                    <a:gd name="T33" fmla="*/ 1 h 2088"/>
                    <a:gd name="T34" fmla="*/ 0 w 1456"/>
                    <a:gd name="T35" fmla="*/ 0 h 2088"/>
                    <a:gd name="T36" fmla="*/ 0 w 1456"/>
                    <a:gd name="T37" fmla="*/ 0 h 208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456" h="2088">
                      <a:moveTo>
                        <a:pt x="184" y="48"/>
                      </a:moveTo>
                      <a:cubicBezTo>
                        <a:pt x="288" y="48"/>
                        <a:pt x="480" y="0"/>
                        <a:pt x="664" y="192"/>
                      </a:cubicBezTo>
                      <a:cubicBezTo>
                        <a:pt x="848" y="384"/>
                        <a:pt x="1160" y="904"/>
                        <a:pt x="1288" y="1200"/>
                      </a:cubicBezTo>
                      <a:cubicBezTo>
                        <a:pt x="1416" y="1496"/>
                        <a:pt x="1416" y="1848"/>
                        <a:pt x="1432" y="1968"/>
                      </a:cubicBezTo>
                      <a:cubicBezTo>
                        <a:pt x="1448" y="2088"/>
                        <a:pt x="1456" y="2048"/>
                        <a:pt x="1384" y="1920"/>
                      </a:cubicBezTo>
                      <a:cubicBezTo>
                        <a:pt x="1312" y="1792"/>
                        <a:pt x="1128" y="1424"/>
                        <a:pt x="1000" y="1200"/>
                      </a:cubicBezTo>
                      <a:cubicBezTo>
                        <a:pt x="872" y="976"/>
                        <a:pt x="736" y="736"/>
                        <a:pt x="616" y="576"/>
                      </a:cubicBezTo>
                      <a:cubicBezTo>
                        <a:pt x="496" y="416"/>
                        <a:pt x="344" y="288"/>
                        <a:pt x="280" y="240"/>
                      </a:cubicBezTo>
                      <a:cubicBezTo>
                        <a:pt x="216" y="192"/>
                        <a:pt x="200" y="240"/>
                        <a:pt x="232" y="288"/>
                      </a:cubicBezTo>
                      <a:cubicBezTo>
                        <a:pt x="264" y="336"/>
                        <a:pt x="384" y="416"/>
                        <a:pt x="472" y="528"/>
                      </a:cubicBezTo>
                      <a:cubicBezTo>
                        <a:pt x="560" y="640"/>
                        <a:pt x="648" y="776"/>
                        <a:pt x="760" y="960"/>
                      </a:cubicBezTo>
                      <a:cubicBezTo>
                        <a:pt x="872" y="1144"/>
                        <a:pt x="1040" y="1456"/>
                        <a:pt x="1144" y="1632"/>
                      </a:cubicBezTo>
                      <a:cubicBezTo>
                        <a:pt x="1248" y="1808"/>
                        <a:pt x="1352" y="1952"/>
                        <a:pt x="1384" y="2016"/>
                      </a:cubicBezTo>
                      <a:cubicBezTo>
                        <a:pt x="1416" y="2080"/>
                        <a:pt x="1384" y="2048"/>
                        <a:pt x="1336" y="2016"/>
                      </a:cubicBezTo>
                      <a:cubicBezTo>
                        <a:pt x="1288" y="1984"/>
                        <a:pt x="1224" y="1944"/>
                        <a:pt x="1096" y="1824"/>
                      </a:cubicBezTo>
                      <a:cubicBezTo>
                        <a:pt x="968" y="1704"/>
                        <a:pt x="736" y="1504"/>
                        <a:pt x="568" y="1296"/>
                      </a:cubicBezTo>
                      <a:cubicBezTo>
                        <a:pt x="400" y="1088"/>
                        <a:pt x="176" y="760"/>
                        <a:pt x="88" y="576"/>
                      </a:cubicBezTo>
                      <a:cubicBezTo>
                        <a:pt x="0" y="392"/>
                        <a:pt x="24" y="280"/>
                        <a:pt x="40" y="192"/>
                      </a:cubicBezTo>
                      <a:cubicBezTo>
                        <a:pt x="56" y="104"/>
                        <a:pt x="80" y="48"/>
                        <a:pt x="184" y="48"/>
                      </a:cubicBezTo>
                      <a:close/>
                    </a:path>
                  </a:pathLst>
                </a:custGeom>
                <a:solidFill>
                  <a:schemeClr val="accent2">
                    <a:alpha val="50195"/>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sp>
              <p:nvSpPr>
                <p:cNvPr id="1090" name="Freeform 61"/>
                <p:cNvSpPr>
                  <a:spLocks/>
                </p:cNvSpPr>
                <p:nvPr/>
              </p:nvSpPr>
              <p:spPr bwMode="white">
                <a:xfrm>
                  <a:off x="4085" y="1693"/>
                  <a:ext cx="475" cy="1165"/>
                </a:xfrm>
                <a:custGeom>
                  <a:avLst/>
                  <a:gdLst>
                    <a:gd name="T0" fmla="*/ 0 w 980"/>
                    <a:gd name="T1" fmla="*/ 2 h 2408"/>
                    <a:gd name="T2" fmla="*/ 0 w 980"/>
                    <a:gd name="T3" fmla="*/ 1 h 2408"/>
                    <a:gd name="T4" fmla="*/ 0 w 980"/>
                    <a:gd name="T5" fmla="*/ 0 h 2408"/>
                    <a:gd name="T6" fmla="*/ 0 w 980"/>
                    <a:gd name="T7" fmla="*/ 0 h 2408"/>
                    <a:gd name="T8" fmla="*/ 0 w 980"/>
                    <a:gd name="T9" fmla="*/ 0 h 2408"/>
                    <a:gd name="T10" fmla="*/ 1 w 980"/>
                    <a:gd name="T11" fmla="*/ 0 h 2408"/>
                    <a:gd name="T12" fmla="*/ 1 w 980"/>
                    <a:gd name="T13" fmla="*/ 1 h 2408"/>
                    <a:gd name="T14" fmla="*/ 1 w 980"/>
                    <a:gd name="T15" fmla="*/ 3 h 2408"/>
                    <a:gd name="T16" fmla="*/ 1 w 980"/>
                    <a:gd name="T17" fmla="*/ 3 h 2408"/>
                    <a:gd name="T18" fmla="*/ 1 w 980"/>
                    <a:gd name="T19" fmla="*/ 3 h 2408"/>
                    <a:gd name="T20" fmla="*/ 1 w 980"/>
                    <a:gd name="T21" fmla="*/ 3 h 2408"/>
                    <a:gd name="T22" fmla="*/ 1 w 980"/>
                    <a:gd name="T23" fmla="*/ 2 h 2408"/>
                    <a:gd name="T24" fmla="*/ 0 w 980"/>
                    <a:gd name="T25" fmla="*/ 0 h 2408"/>
                    <a:gd name="T26" fmla="*/ 0 w 980"/>
                    <a:gd name="T27" fmla="*/ 0 h 2408"/>
                    <a:gd name="T28" fmla="*/ 0 w 980"/>
                    <a:gd name="T29" fmla="*/ 0 h 2408"/>
                    <a:gd name="T30" fmla="*/ 0 w 980"/>
                    <a:gd name="T31" fmla="*/ 1 h 2408"/>
                    <a:gd name="T32" fmla="*/ 1 w 980"/>
                    <a:gd name="T33" fmla="*/ 2 h 2408"/>
                    <a:gd name="T34" fmla="*/ 1 w 980"/>
                    <a:gd name="T35" fmla="*/ 3 h 2408"/>
                    <a:gd name="T36" fmla="*/ 1 w 980"/>
                    <a:gd name="T37" fmla="*/ 3 h 2408"/>
                    <a:gd name="T38" fmla="*/ 0 w 980"/>
                    <a:gd name="T39" fmla="*/ 3 h 2408"/>
                    <a:gd name="T40" fmla="*/ 0 w 980"/>
                    <a:gd name="T41" fmla="*/ 2 h 240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980" h="2408">
                      <a:moveTo>
                        <a:pt x="253" y="1432"/>
                      </a:moveTo>
                      <a:cubicBezTo>
                        <a:pt x="184" y="1264"/>
                        <a:pt x="122" y="1070"/>
                        <a:pt x="82" y="881"/>
                      </a:cubicBezTo>
                      <a:cubicBezTo>
                        <a:pt x="42" y="692"/>
                        <a:pt x="0" y="433"/>
                        <a:pt x="12" y="296"/>
                      </a:cubicBezTo>
                      <a:cubicBezTo>
                        <a:pt x="24" y="159"/>
                        <a:pt x="84" y="96"/>
                        <a:pt x="156" y="56"/>
                      </a:cubicBezTo>
                      <a:cubicBezTo>
                        <a:pt x="228" y="16"/>
                        <a:pt x="364" y="0"/>
                        <a:pt x="444" y="56"/>
                      </a:cubicBezTo>
                      <a:cubicBezTo>
                        <a:pt x="524" y="112"/>
                        <a:pt x="564" y="216"/>
                        <a:pt x="636" y="392"/>
                      </a:cubicBezTo>
                      <a:cubicBezTo>
                        <a:pt x="708" y="568"/>
                        <a:pt x="820" y="840"/>
                        <a:pt x="876" y="1112"/>
                      </a:cubicBezTo>
                      <a:cubicBezTo>
                        <a:pt x="932" y="1384"/>
                        <a:pt x="964" y="1816"/>
                        <a:pt x="972" y="2024"/>
                      </a:cubicBezTo>
                      <a:cubicBezTo>
                        <a:pt x="980" y="2232"/>
                        <a:pt x="940" y="2312"/>
                        <a:pt x="924" y="2360"/>
                      </a:cubicBezTo>
                      <a:cubicBezTo>
                        <a:pt x="908" y="2408"/>
                        <a:pt x="892" y="2384"/>
                        <a:pt x="876" y="2312"/>
                      </a:cubicBezTo>
                      <a:cubicBezTo>
                        <a:pt x="860" y="2240"/>
                        <a:pt x="860" y="2096"/>
                        <a:pt x="828" y="1928"/>
                      </a:cubicBezTo>
                      <a:cubicBezTo>
                        <a:pt x="796" y="1760"/>
                        <a:pt x="756" y="1544"/>
                        <a:pt x="684" y="1304"/>
                      </a:cubicBezTo>
                      <a:cubicBezTo>
                        <a:pt x="612" y="1064"/>
                        <a:pt x="460" y="648"/>
                        <a:pt x="396" y="488"/>
                      </a:cubicBezTo>
                      <a:cubicBezTo>
                        <a:pt x="332" y="328"/>
                        <a:pt x="316" y="352"/>
                        <a:pt x="300" y="344"/>
                      </a:cubicBezTo>
                      <a:cubicBezTo>
                        <a:pt x="284" y="336"/>
                        <a:pt x="260" y="320"/>
                        <a:pt x="300" y="440"/>
                      </a:cubicBezTo>
                      <a:cubicBezTo>
                        <a:pt x="340" y="560"/>
                        <a:pt x="468" y="840"/>
                        <a:pt x="540" y="1064"/>
                      </a:cubicBezTo>
                      <a:cubicBezTo>
                        <a:pt x="612" y="1288"/>
                        <a:pt x="692" y="1584"/>
                        <a:pt x="732" y="1784"/>
                      </a:cubicBezTo>
                      <a:cubicBezTo>
                        <a:pt x="772" y="1984"/>
                        <a:pt x="780" y="2176"/>
                        <a:pt x="780" y="2264"/>
                      </a:cubicBezTo>
                      <a:cubicBezTo>
                        <a:pt x="780" y="2352"/>
                        <a:pt x="779" y="2375"/>
                        <a:pt x="732" y="2312"/>
                      </a:cubicBezTo>
                      <a:cubicBezTo>
                        <a:pt x="685" y="2249"/>
                        <a:pt x="576" y="2034"/>
                        <a:pt x="496" y="1887"/>
                      </a:cubicBezTo>
                      <a:cubicBezTo>
                        <a:pt x="416" y="1740"/>
                        <a:pt x="304" y="1527"/>
                        <a:pt x="253" y="1432"/>
                      </a:cubicBezTo>
                      <a:close/>
                    </a:path>
                  </a:pathLst>
                </a:custGeom>
                <a:solidFill>
                  <a:schemeClr val="accent2">
                    <a:alpha val="50195"/>
                  </a:schemeClr>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grpSp>
          <p:grpSp>
            <p:nvGrpSpPr>
              <p:cNvPr id="1054" name="Group 62"/>
              <p:cNvGrpSpPr>
                <a:grpSpLocks/>
              </p:cNvGrpSpPr>
              <p:nvPr/>
            </p:nvGrpSpPr>
            <p:grpSpPr bwMode="auto">
              <a:xfrm>
                <a:off x="1478" y="3479"/>
                <a:ext cx="930" cy="764"/>
                <a:chOff x="3387" y="1456"/>
                <a:chExt cx="1707" cy="1402"/>
              </a:xfrm>
            </p:grpSpPr>
            <p:sp>
              <p:nvSpPr>
                <p:cNvPr id="1085" name="Freeform 63"/>
                <p:cNvSpPr>
                  <a:spLocks/>
                </p:cNvSpPr>
                <p:nvPr/>
              </p:nvSpPr>
              <p:spPr bwMode="white">
                <a:xfrm rot="21428822" flipH="1">
                  <a:off x="3387" y="1658"/>
                  <a:ext cx="707" cy="1013"/>
                </a:xfrm>
                <a:custGeom>
                  <a:avLst/>
                  <a:gdLst>
                    <a:gd name="T0" fmla="*/ 0 w 1456"/>
                    <a:gd name="T1" fmla="*/ 0 h 2088"/>
                    <a:gd name="T2" fmla="*/ 1 w 1456"/>
                    <a:gd name="T3" fmla="*/ 0 h 2088"/>
                    <a:gd name="T4" fmla="*/ 2 w 1456"/>
                    <a:gd name="T5" fmla="*/ 2 h 2088"/>
                    <a:gd name="T6" fmla="*/ 2 w 1456"/>
                    <a:gd name="T7" fmla="*/ 3 h 2088"/>
                    <a:gd name="T8" fmla="*/ 2 w 1456"/>
                    <a:gd name="T9" fmla="*/ 3 h 2088"/>
                    <a:gd name="T10" fmla="*/ 1 w 1456"/>
                    <a:gd name="T11" fmla="*/ 2 h 2088"/>
                    <a:gd name="T12" fmla="*/ 1 w 1456"/>
                    <a:gd name="T13" fmla="*/ 1 h 2088"/>
                    <a:gd name="T14" fmla="*/ 0 w 1456"/>
                    <a:gd name="T15" fmla="*/ 0 h 2088"/>
                    <a:gd name="T16" fmla="*/ 0 w 1456"/>
                    <a:gd name="T17" fmla="*/ 0 h 2088"/>
                    <a:gd name="T18" fmla="*/ 0 w 1456"/>
                    <a:gd name="T19" fmla="*/ 0 h 2088"/>
                    <a:gd name="T20" fmla="*/ 1 w 1456"/>
                    <a:gd name="T21" fmla="*/ 1 h 2088"/>
                    <a:gd name="T22" fmla="*/ 1 w 1456"/>
                    <a:gd name="T23" fmla="*/ 2 h 2088"/>
                    <a:gd name="T24" fmla="*/ 2 w 1456"/>
                    <a:gd name="T25" fmla="*/ 3 h 2088"/>
                    <a:gd name="T26" fmla="*/ 2 w 1456"/>
                    <a:gd name="T27" fmla="*/ 3 h 2088"/>
                    <a:gd name="T28" fmla="*/ 1 w 1456"/>
                    <a:gd name="T29" fmla="*/ 3 h 2088"/>
                    <a:gd name="T30" fmla="*/ 1 w 1456"/>
                    <a:gd name="T31" fmla="*/ 2 h 2088"/>
                    <a:gd name="T32" fmla="*/ 0 w 1456"/>
                    <a:gd name="T33" fmla="*/ 1 h 2088"/>
                    <a:gd name="T34" fmla="*/ 0 w 1456"/>
                    <a:gd name="T35" fmla="*/ 0 h 2088"/>
                    <a:gd name="T36" fmla="*/ 0 w 1456"/>
                    <a:gd name="T37" fmla="*/ 0 h 208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456" h="2088">
                      <a:moveTo>
                        <a:pt x="184" y="48"/>
                      </a:moveTo>
                      <a:cubicBezTo>
                        <a:pt x="288" y="48"/>
                        <a:pt x="480" y="0"/>
                        <a:pt x="664" y="192"/>
                      </a:cubicBezTo>
                      <a:cubicBezTo>
                        <a:pt x="848" y="384"/>
                        <a:pt x="1160" y="904"/>
                        <a:pt x="1288" y="1200"/>
                      </a:cubicBezTo>
                      <a:cubicBezTo>
                        <a:pt x="1416" y="1496"/>
                        <a:pt x="1416" y="1848"/>
                        <a:pt x="1432" y="1968"/>
                      </a:cubicBezTo>
                      <a:cubicBezTo>
                        <a:pt x="1448" y="2088"/>
                        <a:pt x="1456" y="2048"/>
                        <a:pt x="1384" y="1920"/>
                      </a:cubicBezTo>
                      <a:cubicBezTo>
                        <a:pt x="1312" y="1792"/>
                        <a:pt x="1128" y="1424"/>
                        <a:pt x="1000" y="1200"/>
                      </a:cubicBezTo>
                      <a:cubicBezTo>
                        <a:pt x="872" y="976"/>
                        <a:pt x="736" y="736"/>
                        <a:pt x="616" y="576"/>
                      </a:cubicBezTo>
                      <a:cubicBezTo>
                        <a:pt x="496" y="416"/>
                        <a:pt x="344" y="288"/>
                        <a:pt x="280" y="240"/>
                      </a:cubicBezTo>
                      <a:cubicBezTo>
                        <a:pt x="216" y="192"/>
                        <a:pt x="200" y="240"/>
                        <a:pt x="232" y="288"/>
                      </a:cubicBezTo>
                      <a:cubicBezTo>
                        <a:pt x="264" y="336"/>
                        <a:pt x="384" y="416"/>
                        <a:pt x="472" y="528"/>
                      </a:cubicBezTo>
                      <a:cubicBezTo>
                        <a:pt x="560" y="640"/>
                        <a:pt x="648" y="776"/>
                        <a:pt x="760" y="960"/>
                      </a:cubicBezTo>
                      <a:cubicBezTo>
                        <a:pt x="872" y="1144"/>
                        <a:pt x="1040" y="1456"/>
                        <a:pt x="1144" y="1632"/>
                      </a:cubicBezTo>
                      <a:cubicBezTo>
                        <a:pt x="1248" y="1808"/>
                        <a:pt x="1352" y="1952"/>
                        <a:pt x="1384" y="2016"/>
                      </a:cubicBezTo>
                      <a:cubicBezTo>
                        <a:pt x="1416" y="2080"/>
                        <a:pt x="1384" y="2048"/>
                        <a:pt x="1336" y="2016"/>
                      </a:cubicBezTo>
                      <a:cubicBezTo>
                        <a:pt x="1288" y="1984"/>
                        <a:pt x="1224" y="1944"/>
                        <a:pt x="1096" y="1824"/>
                      </a:cubicBezTo>
                      <a:cubicBezTo>
                        <a:pt x="968" y="1704"/>
                        <a:pt x="736" y="1504"/>
                        <a:pt x="568" y="1296"/>
                      </a:cubicBezTo>
                      <a:cubicBezTo>
                        <a:pt x="400" y="1088"/>
                        <a:pt x="176" y="760"/>
                        <a:pt x="88" y="576"/>
                      </a:cubicBezTo>
                      <a:cubicBezTo>
                        <a:pt x="0" y="392"/>
                        <a:pt x="24" y="280"/>
                        <a:pt x="40" y="192"/>
                      </a:cubicBezTo>
                      <a:cubicBezTo>
                        <a:pt x="56" y="104"/>
                        <a:pt x="80" y="48"/>
                        <a:pt x="184" y="48"/>
                      </a:cubicBezTo>
                      <a:close/>
                    </a:path>
                  </a:pathLst>
                </a:custGeom>
                <a:solidFill>
                  <a:schemeClr val="accent2">
                    <a:alpha val="50195"/>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sp>
              <p:nvSpPr>
                <p:cNvPr id="1086" name="Freeform 64"/>
                <p:cNvSpPr>
                  <a:spLocks/>
                </p:cNvSpPr>
                <p:nvPr/>
              </p:nvSpPr>
              <p:spPr bwMode="white">
                <a:xfrm rot="-744944">
                  <a:off x="4387" y="1456"/>
                  <a:ext cx="707" cy="1015"/>
                </a:xfrm>
                <a:custGeom>
                  <a:avLst/>
                  <a:gdLst>
                    <a:gd name="T0" fmla="*/ 0 w 1456"/>
                    <a:gd name="T1" fmla="*/ 0 h 2088"/>
                    <a:gd name="T2" fmla="*/ 1 w 1456"/>
                    <a:gd name="T3" fmla="*/ 0 h 2088"/>
                    <a:gd name="T4" fmla="*/ 2 w 1456"/>
                    <a:gd name="T5" fmla="*/ 2 h 2088"/>
                    <a:gd name="T6" fmla="*/ 2 w 1456"/>
                    <a:gd name="T7" fmla="*/ 3 h 2088"/>
                    <a:gd name="T8" fmla="*/ 2 w 1456"/>
                    <a:gd name="T9" fmla="*/ 3 h 2088"/>
                    <a:gd name="T10" fmla="*/ 1 w 1456"/>
                    <a:gd name="T11" fmla="*/ 2 h 2088"/>
                    <a:gd name="T12" fmla="*/ 1 w 1456"/>
                    <a:gd name="T13" fmla="*/ 1 h 2088"/>
                    <a:gd name="T14" fmla="*/ 0 w 1456"/>
                    <a:gd name="T15" fmla="*/ 0 h 2088"/>
                    <a:gd name="T16" fmla="*/ 0 w 1456"/>
                    <a:gd name="T17" fmla="*/ 0 h 2088"/>
                    <a:gd name="T18" fmla="*/ 0 w 1456"/>
                    <a:gd name="T19" fmla="*/ 0 h 2088"/>
                    <a:gd name="T20" fmla="*/ 1 w 1456"/>
                    <a:gd name="T21" fmla="*/ 1 h 2088"/>
                    <a:gd name="T22" fmla="*/ 1 w 1456"/>
                    <a:gd name="T23" fmla="*/ 2 h 2088"/>
                    <a:gd name="T24" fmla="*/ 2 w 1456"/>
                    <a:gd name="T25" fmla="*/ 3 h 2088"/>
                    <a:gd name="T26" fmla="*/ 2 w 1456"/>
                    <a:gd name="T27" fmla="*/ 3 h 2088"/>
                    <a:gd name="T28" fmla="*/ 1 w 1456"/>
                    <a:gd name="T29" fmla="*/ 3 h 2088"/>
                    <a:gd name="T30" fmla="*/ 1 w 1456"/>
                    <a:gd name="T31" fmla="*/ 2 h 2088"/>
                    <a:gd name="T32" fmla="*/ 0 w 1456"/>
                    <a:gd name="T33" fmla="*/ 1 h 2088"/>
                    <a:gd name="T34" fmla="*/ 0 w 1456"/>
                    <a:gd name="T35" fmla="*/ 0 h 2088"/>
                    <a:gd name="T36" fmla="*/ 0 w 1456"/>
                    <a:gd name="T37" fmla="*/ 0 h 208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456" h="2088">
                      <a:moveTo>
                        <a:pt x="184" y="48"/>
                      </a:moveTo>
                      <a:cubicBezTo>
                        <a:pt x="288" y="48"/>
                        <a:pt x="480" y="0"/>
                        <a:pt x="664" y="192"/>
                      </a:cubicBezTo>
                      <a:cubicBezTo>
                        <a:pt x="848" y="384"/>
                        <a:pt x="1160" y="904"/>
                        <a:pt x="1288" y="1200"/>
                      </a:cubicBezTo>
                      <a:cubicBezTo>
                        <a:pt x="1416" y="1496"/>
                        <a:pt x="1416" y="1848"/>
                        <a:pt x="1432" y="1968"/>
                      </a:cubicBezTo>
                      <a:cubicBezTo>
                        <a:pt x="1448" y="2088"/>
                        <a:pt x="1456" y="2048"/>
                        <a:pt x="1384" y="1920"/>
                      </a:cubicBezTo>
                      <a:cubicBezTo>
                        <a:pt x="1312" y="1792"/>
                        <a:pt x="1128" y="1424"/>
                        <a:pt x="1000" y="1200"/>
                      </a:cubicBezTo>
                      <a:cubicBezTo>
                        <a:pt x="872" y="976"/>
                        <a:pt x="736" y="736"/>
                        <a:pt x="616" y="576"/>
                      </a:cubicBezTo>
                      <a:cubicBezTo>
                        <a:pt x="496" y="416"/>
                        <a:pt x="344" y="288"/>
                        <a:pt x="280" y="240"/>
                      </a:cubicBezTo>
                      <a:cubicBezTo>
                        <a:pt x="216" y="192"/>
                        <a:pt x="200" y="240"/>
                        <a:pt x="232" y="288"/>
                      </a:cubicBezTo>
                      <a:cubicBezTo>
                        <a:pt x="264" y="336"/>
                        <a:pt x="384" y="416"/>
                        <a:pt x="472" y="528"/>
                      </a:cubicBezTo>
                      <a:cubicBezTo>
                        <a:pt x="560" y="640"/>
                        <a:pt x="648" y="776"/>
                        <a:pt x="760" y="960"/>
                      </a:cubicBezTo>
                      <a:cubicBezTo>
                        <a:pt x="872" y="1144"/>
                        <a:pt x="1040" y="1456"/>
                        <a:pt x="1144" y="1632"/>
                      </a:cubicBezTo>
                      <a:cubicBezTo>
                        <a:pt x="1248" y="1808"/>
                        <a:pt x="1352" y="1952"/>
                        <a:pt x="1384" y="2016"/>
                      </a:cubicBezTo>
                      <a:cubicBezTo>
                        <a:pt x="1416" y="2080"/>
                        <a:pt x="1384" y="2048"/>
                        <a:pt x="1336" y="2016"/>
                      </a:cubicBezTo>
                      <a:cubicBezTo>
                        <a:pt x="1288" y="1984"/>
                        <a:pt x="1224" y="1944"/>
                        <a:pt x="1096" y="1824"/>
                      </a:cubicBezTo>
                      <a:cubicBezTo>
                        <a:pt x="968" y="1704"/>
                        <a:pt x="736" y="1504"/>
                        <a:pt x="568" y="1296"/>
                      </a:cubicBezTo>
                      <a:cubicBezTo>
                        <a:pt x="400" y="1088"/>
                        <a:pt x="176" y="760"/>
                        <a:pt x="88" y="576"/>
                      </a:cubicBezTo>
                      <a:cubicBezTo>
                        <a:pt x="0" y="392"/>
                        <a:pt x="24" y="280"/>
                        <a:pt x="40" y="192"/>
                      </a:cubicBezTo>
                      <a:cubicBezTo>
                        <a:pt x="56" y="104"/>
                        <a:pt x="80" y="48"/>
                        <a:pt x="184" y="48"/>
                      </a:cubicBezTo>
                      <a:close/>
                    </a:path>
                  </a:pathLst>
                </a:custGeom>
                <a:solidFill>
                  <a:schemeClr val="accent2">
                    <a:alpha val="50195"/>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sp>
              <p:nvSpPr>
                <p:cNvPr id="1087" name="Freeform 65"/>
                <p:cNvSpPr>
                  <a:spLocks/>
                </p:cNvSpPr>
                <p:nvPr/>
              </p:nvSpPr>
              <p:spPr bwMode="white">
                <a:xfrm>
                  <a:off x="4086" y="1695"/>
                  <a:ext cx="474" cy="1163"/>
                </a:xfrm>
                <a:custGeom>
                  <a:avLst/>
                  <a:gdLst>
                    <a:gd name="T0" fmla="*/ 0 w 980"/>
                    <a:gd name="T1" fmla="*/ 2 h 2408"/>
                    <a:gd name="T2" fmla="*/ 0 w 980"/>
                    <a:gd name="T3" fmla="*/ 1 h 2408"/>
                    <a:gd name="T4" fmla="*/ 0 w 980"/>
                    <a:gd name="T5" fmla="*/ 0 h 2408"/>
                    <a:gd name="T6" fmla="*/ 0 w 980"/>
                    <a:gd name="T7" fmla="*/ 0 h 2408"/>
                    <a:gd name="T8" fmla="*/ 0 w 980"/>
                    <a:gd name="T9" fmla="*/ 0 h 2408"/>
                    <a:gd name="T10" fmla="*/ 1 w 980"/>
                    <a:gd name="T11" fmla="*/ 0 h 2408"/>
                    <a:gd name="T12" fmla="*/ 1 w 980"/>
                    <a:gd name="T13" fmla="*/ 1 h 2408"/>
                    <a:gd name="T14" fmla="*/ 1 w 980"/>
                    <a:gd name="T15" fmla="*/ 3 h 2408"/>
                    <a:gd name="T16" fmla="*/ 1 w 980"/>
                    <a:gd name="T17" fmla="*/ 3 h 2408"/>
                    <a:gd name="T18" fmla="*/ 1 w 980"/>
                    <a:gd name="T19" fmla="*/ 3 h 2408"/>
                    <a:gd name="T20" fmla="*/ 1 w 980"/>
                    <a:gd name="T21" fmla="*/ 3 h 2408"/>
                    <a:gd name="T22" fmla="*/ 1 w 980"/>
                    <a:gd name="T23" fmla="*/ 2 h 2408"/>
                    <a:gd name="T24" fmla="*/ 0 w 980"/>
                    <a:gd name="T25" fmla="*/ 0 h 2408"/>
                    <a:gd name="T26" fmla="*/ 0 w 980"/>
                    <a:gd name="T27" fmla="*/ 0 h 2408"/>
                    <a:gd name="T28" fmla="*/ 0 w 980"/>
                    <a:gd name="T29" fmla="*/ 0 h 2408"/>
                    <a:gd name="T30" fmla="*/ 0 w 980"/>
                    <a:gd name="T31" fmla="*/ 1 h 2408"/>
                    <a:gd name="T32" fmla="*/ 1 w 980"/>
                    <a:gd name="T33" fmla="*/ 2 h 2408"/>
                    <a:gd name="T34" fmla="*/ 1 w 980"/>
                    <a:gd name="T35" fmla="*/ 3 h 2408"/>
                    <a:gd name="T36" fmla="*/ 1 w 980"/>
                    <a:gd name="T37" fmla="*/ 3 h 2408"/>
                    <a:gd name="T38" fmla="*/ 0 w 980"/>
                    <a:gd name="T39" fmla="*/ 3 h 2408"/>
                    <a:gd name="T40" fmla="*/ 0 w 980"/>
                    <a:gd name="T41" fmla="*/ 2 h 240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980" h="2408">
                      <a:moveTo>
                        <a:pt x="253" y="1432"/>
                      </a:moveTo>
                      <a:cubicBezTo>
                        <a:pt x="184" y="1264"/>
                        <a:pt x="122" y="1070"/>
                        <a:pt x="82" y="881"/>
                      </a:cubicBezTo>
                      <a:cubicBezTo>
                        <a:pt x="42" y="692"/>
                        <a:pt x="0" y="433"/>
                        <a:pt x="12" y="296"/>
                      </a:cubicBezTo>
                      <a:cubicBezTo>
                        <a:pt x="24" y="159"/>
                        <a:pt x="84" y="96"/>
                        <a:pt x="156" y="56"/>
                      </a:cubicBezTo>
                      <a:cubicBezTo>
                        <a:pt x="228" y="16"/>
                        <a:pt x="364" y="0"/>
                        <a:pt x="444" y="56"/>
                      </a:cubicBezTo>
                      <a:cubicBezTo>
                        <a:pt x="524" y="112"/>
                        <a:pt x="564" y="216"/>
                        <a:pt x="636" y="392"/>
                      </a:cubicBezTo>
                      <a:cubicBezTo>
                        <a:pt x="708" y="568"/>
                        <a:pt x="820" y="840"/>
                        <a:pt x="876" y="1112"/>
                      </a:cubicBezTo>
                      <a:cubicBezTo>
                        <a:pt x="932" y="1384"/>
                        <a:pt x="964" y="1816"/>
                        <a:pt x="972" y="2024"/>
                      </a:cubicBezTo>
                      <a:cubicBezTo>
                        <a:pt x="980" y="2232"/>
                        <a:pt x="940" y="2312"/>
                        <a:pt x="924" y="2360"/>
                      </a:cubicBezTo>
                      <a:cubicBezTo>
                        <a:pt x="908" y="2408"/>
                        <a:pt x="892" y="2384"/>
                        <a:pt x="876" y="2312"/>
                      </a:cubicBezTo>
                      <a:cubicBezTo>
                        <a:pt x="860" y="2240"/>
                        <a:pt x="860" y="2096"/>
                        <a:pt x="828" y="1928"/>
                      </a:cubicBezTo>
                      <a:cubicBezTo>
                        <a:pt x="796" y="1760"/>
                        <a:pt x="756" y="1544"/>
                        <a:pt x="684" y="1304"/>
                      </a:cubicBezTo>
                      <a:cubicBezTo>
                        <a:pt x="612" y="1064"/>
                        <a:pt x="460" y="648"/>
                        <a:pt x="396" y="488"/>
                      </a:cubicBezTo>
                      <a:cubicBezTo>
                        <a:pt x="332" y="328"/>
                        <a:pt x="316" y="352"/>
                        <a:pt x="300" y="344"/>
                      </a:cubicBezTo>
                      <a:cubicBezTo>
                        <a:pt x="284" y="336"/>
                        <a:pt x="260" y="320"/>
                        <a:pt x="300" y="440"/>
                      </a:cubicBezTo>
                      <a:cubicBezTo>
                        <a:pt x="340" y="560"/>
                        <a:pt x="468" y="840"/>
                        <a:pt x="540" y="1064"/>
                      </a:cubicBezTo>
                      <a:cubicBezTo>
                        <a:pt x="612" y="1288"/>
                        <a:pt x="692" y="1584"/>
                        <a:pt x="732" y="1784"/>
                      </a:cubicBezTo>
                      <a:cubicBezTo>
                        <a:pt x="772" y="1984"/>
                        <a:pt x="780" y="2176"/>
                        <a:pt x="780" y="2264"/>
                      </a:cubicBezTo>
                      <a:cubicBezTo>
                        <a:pt x="780" y="2352"/>
                        <a:pt x="779" y="2375"/>
                        <a:pt x="732" y="2312"/>
                      </a:cubicBezTo>
                      <a:cubicBezTo>
                        <a:pt x="685" y="2249"/>
                        <a:pt x="576" y="2034"/>
                        <a:pt x="496" y="1887"/>
                      </a:cubicBezTo>
                      <a:cubicBezTo>
                        <a:pt x="416" y="1740"/>
                        <a:pt x="304" y="1527"/>
                        <a:pt x="253" y="1432"/>
                      </a:cubicBezTo>
                      <a:close/>
                    </a:path>
                  </a:pathLst>
                </a:custGeom>
                <a:solidFill>
                  <a:schemeClr val="accent2">
                    <a:alpha val="50195"/>
                  </a:schemeClr>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grpSp>
          <p:sp>
            <p:nvSpPr>
              <p:cNvPr id="1055" name="Freeform 66"/>
              <p:cNvSpPr>
                <a:spLocks/>
              </p:cNvSpPr>
              <p:nvPr/>
            </p:nvSpPr>
            <p:spPr bwMode="white">
              <a:xfrm rot="-744944">
                <a:off x="818" y="3141"/>
                <a:ext cx="527" cy="756"/>
              </a:xfrm>
              <a:custGeom>
                <a:avLst/>
                <a:gdLst>
                  <a:gd name="T0" fmla="*/ 0 w 1456"/>
                  <a:gd name="T1" fmla="*/ 0 h 2088"/>
                  <a:gd name="T2" fmla="*/ 0 w 1456"/>
                  <a:gd name="T3" fmla="*/ 0 h 2088"/>
                  <a:gd name="T4" fmla="*/ 0 w 1456"/>
                  <a:gd name="T5" fmla="*/ 0 h 2088"/>
                  <a:gd name="T6" fmla="*/ 0 w 1456"/>
                  <a:gd name="T7" fmla="*/ 0 h 2088"/>
                  <a:gd name="T8" fmla="*/ 0 w 1456"/>
                  <a:gd name="T9" fmla="*/ 0 h 2088"/>
                  <a:gd name="T10" fmla="*/ 0 w 1456"/>
                  <a:gd name="T11" fmla="*/ 0 h 2088"/>
                  <a:gd name="T12" fmla="*/ 0 w 1456"/>
                  <a:gd name="T13" fmla="*/ 0 h 2088"/>
                  <a:gd name="T14" fmla="*/ 0 w 1456"/>
                  <a:gd name="T15" fmla="*/ 0 h 2088"/>
                  <a:gd name="T16" fmla="*/ 0 w 1456"/>
                  <a:gd name="T17" fmla="*/ 0 h 2088"/>
                  <a:gd name="T18" fmla="*/ 0 w 1456"/>
                  <a:gd name="T19" fmla="*/ 0 h 2088"/>
                  <a:gd name="T20" fmla="*/ 0 w 1456"/>
                  <a:gd name="T21" fmla="*/ 0 h 2088"/>
                  <a:gd name="T22" fmla="*/ 0 w 1456"/>
                  <a:gd name="T23" fmla="*/ 0 h 2088"/>
                  <a:gd name="T24" fmla="*/ 0 w 1456"/>
                  <a:gd name="T25" fmla="*/ 0 h 2088"/>
                  <a:gd name="T26" fmla="*/ 0 w 1456"/>
                  <a:gd name="T27" fmla="*/ 0 h 2088"/>
                  <a:gd name="T28" fmla="*/ 0 w 1456"/>
                  <a:gd name="T29" fmla="*/ 0 h 2088"/>
                  <a:gd name="T30" fmla="*/ 0 w 1456"/>
                  <a:gd name="T31" fmla="*/ 0 h 2088"/>
                  <a:gd name="T32" fmla="*/ 0 w 1456"/>
                  <a:gd name="T33" fmla="*/ 0 h 2088"/>
                  <a:gd name="T34" fmla="*/ 0 w 1456"/>
                  <a:gd name="T35" fmla="*/ 0 h 2088"/>
                  <a:gd name="T36" fmla="*/ 0 w 1456"/>
                  <a:gd name="T37" fmla="*/ 0 h 208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456" h="2088">
                    <a:moveTo>
                      <a:pt x="184" y="48"/>
                    </a:moveTo>
                    <a:cubicBezTo>
                      <a:pt x="288" y="48"/>
                      <a:pt x="480" y="0"/>
                      <a:pt x="664" y="192"/>
                    </a:cubicBezTo>
                    <a:cubicBezTo>
                      <a:pt x="848" y="384"/>
                      <a:pt x="1160" y="904"/>
                      <a:pt x="1288" y="1200"/>
                    </a:cubicBezTo>
                    <a:cubicBezTo>
                      <a:pt x="1416" y="1496"/>
                      <a:pt x="1416" y="1848"/>
                      <a:pt x="1432" y="1968"/>
                    </a:cubicBezTo>
                    <a:cubicBezTo>
                      <a:pt x="1448" y="2088"/>
                      <a:pt x="1456" y="2048"/>
                      <a:pt x="1384" y="1920"/>
                    </a:cubicBezTo>
                    <a:cubicBezTo>
                      <a:pt x="1312" y="1792"/>
                      <a:pt x="1128" y="1424"/>
                      <a:pt x="1000" y="1200"/>
                    </a:cubicBezTo>
                    <a:cubicBezTo>
                      <a:pt x="872" y="976"/>
                      <a:pt x="736" y="736"/>
                      <a:pt x="616" y="576"/>
                    </a:cubicBezTo>
                    <a:cubicBezTo>
                      <a:pt x="496" y="416"/>
                      <a:pt x="344" y="288"/>
                      <a:pt x="280" y="240"/>
                    </a:cubicBezTo>
                    <a:cubicBezTo>
                      <a:pt x="216" y="192"/>
                      <a:pt x="200" y="240"/>
                      <a:pt x="232" y="288"/>
                    </a:cubicBezTo>
                    <a:cubicBezTo>
                      <a:pt x="264" y="336"/>
                      <a:pt x="384" y="416"/>
                      <a:pt x="472" y="528"/>
                    </a:cubicBezTo>
                    <a:cubicBezTo>
                      <a:pt x="560" y="640"/>
                      <a:pt x="648" y="776"/>
                      <a:pt x="760" y="960"/>
                    </a:cubicBezTo>
                    <a:cubicBezTo>
                      <a:pt x="872" y="1144"/>
                      <a:pt x="1040" y="1456"/>
                      <a:pt x="1144" y="1632"/>
                    </a:cubicBezTo>
                    <a:cubicBezTo>
                      <a:pt x="1248" y="1808"/>
                      <a:pt x="1352" y="1952"/>
                      <a:pt x="1384" y="2016"/>
                    </a:cubicBezTo>
                    <a:cubicBezTo>
                      <a:pt x="1416" y="2080"/>
                      <a:pt x="1384" y="2048"/>
                      <a:pt x="1336" y="2016"/>
                    </a:cubicBezTo>
                    <a:cubicBezTo>
                      <a:pt x="1288" y="1984"/>
                      <a:pt x="1224" y="1944"/>
                      <a:pt x="1096" y="1824"/>
                    </a:cubicBezTo>
                    <a:cubicBezTo>
                      <a:pt x="968" y="1704"/>
                      <a:pt x="736" y="1504"/>
                      <a:pt x="568" y="1296"/>
                    </a:cubicBezTo>
                    <a:cubicBezTo>
                      <a:pt x="400" y="1088"/>
                      <a:pt x="176" y="760"/>
                      <a:pt x="88" y="576"/>
                    </a:cubicBezTo>
                    <a:cubicBezTo>
                      <a:pt x="0" y="392"/>
                      <a:pt x="24" y="280"/>
                      <a:pt x="40" y="192"/>
                    </a:cubicBezTo>
                    <a:cubicBezTo>
                      <a:pt x="56" y="104"/>
                      <a:pt x="80" y="48"/>
                      <a:pt x="184" y="4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sp>
            <p:nvSpPr>
              <p:cNvPr id="1056" name="Freeform 67"/>
              <p:cNvSpPr>
                <a:spLocks/>
              </p:cNvSpPr>
              <p:nvPr/>
            </p:nvSpPr>
            <p:spPr bwMode="white">
              <a:xfrm>
                <a:off x="604" y="3352"/>
                <a:ext cx="353" cy="868"/>
              </a:xfrm>
              <a:custGeom>
                <a:avLst/>
                <a:gdLst>
                  <a:gd name="T0" fmla="*/ 0 w 980"/>
                  <a:gd name="T1" fmla="*/ 0 h 2408"/>
                  <a:gd name="T2" fmla="*/ 0 w 980"/>
                  <a:gd name="T3" fmla="*/ 0 h 2408"/>
                  <a:gd name="T4" fmla="*/ 0 w 980"/>
                  <a:gd name="T5" fmla="*/ 0 h 2408"/>
                  <a:gd name="T6" fmla="*/ 0 w 980"/>
                  <a:gd name="T7" fmla="*/ 0 h 2408"/>
                  <a:gd name="T8" fmla="*/ 0 w 980"/>
                  <a:gd name="T9" fmla="*/ 0 h 2408"/>
                  <a:gd name="T10" fmla="*/ 0 w 980"/>
                  <a:gd name="T11" fmla="*/ 0 h 2408"/>
                  <a:gd name="T12" fmla="*/ 0 w 980"/>
                  <a:gd name="T13" fmla="*/ 0 h 2408"/>
                  <a:gd name="T14" fmla="*/ 0 w 980"/>
                  <a:gd name="T15" fmla="*/ 0 h 2408"/>
                  <a:gd name="T16" fmla="*/ 0 w 980"/>
                  <a:gd name="T17" fmla="*/ 0 h 2408"/>
                  <a:gd name="T18" fmla="*/ 0 w 980"/>
                  <a:gd name="T19" fmla="*/ 0 h 2408"/>
                  <a:gd name="T20" fmla="*/ 0 w 980"/>
                  <a:gd name="T21" fmla="*/ 0 h 2408"/>
                  <a:gd name="T22" fmla="*/ 0 w 980"/>
                  <a:gd name="T23" fmla="*/ 0 h 2408"/>
                  <a:gd name="T24" fmla="*/ 0 w 980"/>
                  <a:gd name="T25" fmla="*/ 0 h 2408"/>
                  <a:gd name="T26" fmla="*/ 0 w 980"/>
                  <a:gd name="T27" fmla="*/ 0 h 2408"/>
                  <a:gd name="T28" fmla="*/ 0 w 980"/>
                  <a:gd name="T29" fmla="*/ 0 h 2408"/>
                  <a:gd name="T30" fmla="*/ 0 w 980"/>
                  <a:gd name="T31" fmla="*/ 0 h 2408"/>
                  <a:gd name="T32" fmla="*/ 0 w 980"/>
                  <a:gd name="T33" fmla="*/ 0 h 2408"/>
                  <a:gd name="T34" fmla="*/ 0 w 980"/>
                  <a:gd name="T35" fmla="*/ 0 h 2408"/>
                  <a:gd name="T36" fmla="*/ 0 w 980"/>
                  <a:gd name="T37" fmla="*/ 0 h 2408"/>
                  <a:gd name="T38" fmla="*/ 0 w 980"/>
                  <a:gd name="T39" fmla="*/ 0 h 2408"/>
                  <a:gd name="T40" fmla="*/ 0 w 980"/>
                  <a:gd name="T41" fmla="*/ 0 h 240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980" h="2408">
                    <a:moveTo>
                      <a:pt x="253" y="1432"/>
                    </a:moveTo>
                    <a:cubicBezTo>
                      <a:pt x="184" y="1264"/>
                      <a:pt x="122" y="1070"/>
                      <a:pt x="82" y="881"/>
                    </a:cubicBezTo>
                    <a:cubicBezTo>
                      <a:pt x="42" y="692"/>
                      <a:pt x="0" y="433"/>
                      <a:pt x="12" y="296"/>
                    </a:cubicBezTo>
                    <a:cubicBezTo>
                      <a:pt x="24" y="159"/>
                      <a:pt x="84" y="96"/>
                      <a:pt x="156" y="56"/>
                    </a:cubicBezTo>
                    <a:cubicBezTo>
                      <a:pt x="228" y="16"/>
                      <a:pt x="364" y="0"/>
                      <a:pt x="444" y="56"/>
                    </a:cubicBezTo>
                    <a:cubicBezTo>
                      <a:pt x="524" y="112"/>
                      <a:pt x="564" y="216"/>
                      <a:pt x="636" y="392"/>
                    </a:cubicBezTo>
                    <a:cubicBezTo>
                      <a:pt x="708" y="568"/>
                      <a:pt x="820" y="840"/>
                      <a:pt x="876" y="1112"/>
                    </a:cubicBezTo>
                    <a:cubicBezTo>
                      <a:pt x="932" y="1384"/>
                      <a:pt x="964" y="1816"/>
                      <a:pt x="972" y="2024"/>
                    </a:cubicBezTo>
                    <a:cubicBezTo>
                      <a:pt x="980" y="2232"/>
                      <a:pt x="940" y="2312"/>
                      <a:pt x="924" y="2360"/>
                    </a:cubicBezTo>
                    <a:cubicBezTo>
                      <a:pt x="908" y="2408"/>
                      <a:pt x="892" y="2384"/>
                      <a:pt x="876" y="2312"/>
                    </a:cubicBezTo>
                    <a:cubicBezTo>
                      <a:pt x="860" y="2240"/>
                      <a:pt x="860" y="2096"/>
                      <a:pt x="828" y="1928"/>
                    </a:cubicBezTo>
                    <a:cubicBezTo>
                      <a:pt x="796" y="1760"/>
                      <a:pt x="756" y="1544"/>
                      <a:pt x="684" y="1304"/>
                    </a:cubicBezTo>
                    <a:cubicBezTo>
                      <a:pt x="612" y="1064"/>
                      <a:pt x="460" y="648"/>
                      <a:pt x="396" y="488"/>
                    </a:cubicBezTo>
                    <a:cubicBezTo>
                      <a:pt x="332" y="328"/>
                      <a:pt x="316" y="352"/>
                      <a:pt x="300" y="344"/>
                    </a:cubicBezTo>
                    <a:cubicBezTo>
                      <a:pt x="284" y="336"/>
                      <a:pt x="260" y="320"/>
                      <a:pt x="300" y="440"/>
                    </a:cubicBezTo>
                    <a:cubicBezTo>
                      <a:pt x="340" y="560"/>
                      <a:pt x="468" y="840"/>
                      <a:pt x="540" y="1064"/>
                    </a:cubicBezTo>
                    <a:cubicBezTo>
                      <a:pt x="612" y="1288"/>
                      <a:pt x="692" y="1584"/>
                      <a:pt x="732" y="1784"/>
                    </a:cubicBezTo>
                    <a:cubicBezTo>
                      <a:pt x="772" y="1984"/>
                      <a:pt x="780" y="2176"/>
                      <a:pt x="780" y="2264"/>
                    </a:cubicBezTo>
                    <a:cubicBezTo>
                      <a:pt x="780" y="2352"/>
                      <a:pt x="779" y="2375"/>
                      <a:pt x="732" y="2312"/>
                    </a:cubicBezTo>
                    <a:cubicBezTo>
                      <a:pt x="685" y="2249"/>
                      <a:pt x="576" y="2034"/>
                      <a:pt x="496" y="1887"/>
                    </a:cubicBezTo>
                    <a:cubicBezTo>
                      <a:pt x="416" y="1740"/>
                      <a:pt x="304" y="1527"/>
                      <a:pt x="253" y="1432"/>
                    </a:cubicBezTo>
                    <a:close/>
                  </a:path>
                </a:pathLst>
              </a:custGeom>
              <a:solidFill>
                <a:schemeClr val="accent2"/>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sp>
            <p:nvSpPr>
              <p:cNvPr id="1057" name="Freeform 68"/>
              <p:cNvSpPr>
                <a:spLocks/>
              </p:cNvSpPr>
              <p:nvPr/>
            </p:nvSpPr>
            <p:spPr bwMode="white">
              <a:xfrm>
                <a:off x="721" y="2948"/>
                <a:ext cx="729" cy="248"/>
              </a:xfrm>
              <a:custGeom>
                <a:avLst/>
                <a:gdLst>
                  <a:gd name="T0" fmla="*/ 0 w 2020"/>
                  <a:gd name="T1" fmla="*/ 0 h 688"/>
                  <a:gd name="T2" fmla="*/ 0 w 2020"/>
                  <a:gd name="T3" fmla="*/ 0 h 688"/>
                  <a:gd name="T4" fmla="*/ 0 w 2020"/>
                  <a:gd name="T5" fmla="*/ 0 h 688"/>
                  <a:gd name="T6" fmla="*/ 0 w 2020"/>
                  <a:gd name="T7" fmla="*/ 0 h 688"/>
                  <a:gd name="T8" fmla="*/ 0 w 2020"/>
                  <a:gd name="T9" fmla="*/ 0 h 688"/>
                  <a:gd name="T10" fmla="*/ 0 w 2020"/>
                  <a:gd name="T11" fmla="*/ 0 h 688"/>
                  <a:gd name="T12" fmla="*/ 0 w 2020"/>
                  <a:gd name="T13" fmla="*/ 0 h 688"/>
                  <a:gd name="T14" fmla="*/ 0 w 2020"/>
                  <a:gd name="T15" fmla="*/ 0 h 688"/>
                  <a:gd name="T16" fmla="*/ 0 w 2020"/>
                  <a:gd name="T17" fmla="*/ 0 h 688"/>
                  <a:gd name="T18" fmla="*/ 0 w 2020"/>
                  <a:gd name="T19" fmla="*/ 0 h 688"/>
                  <a:gd name="T20" fmla="*/ 0 w 2020"/>
                  <a:gd name="T21" fmla="*/ 0 h 688"/>
                  <a:gd name="T22" fmla="*/ 0 w 2020"/>
                  <a:gd name="T23" fmla="*/ 0 h 688"/>
                  <a:gd name="T24" fmla="*/ 0 w 2020"/>
                  <a:gd name="T25" fmla="*/ 0 h 688"/>
                  <a:gd name="T26" fmla="*/ 0 w 2020"/>
                  <a:gd name="T27" fmla="*/ 0 h 688"/>
                  <a:gd name="T28" fmla="*/ 0 w 2020"/>
                  <a:gd name="T29" fmla="*/ 0 h 688"/>
                  <a:gd name="T30" fmla="*/ 0 w 2020"/>
                  <a:gd name="T31" fmla="*/ 0 h 688"/>
                  <a:gd name="T32" fmla="*/ 0 w 2020"/>
                  <a:gd name="T33" fmla="*/ 0 h 688"/>
                  <a:gd name="T34" fmla="*/ 0 w 2020"/>
                  <a:gd name="T35" fmla="*/ 0 h 688"/>
                  <a:gd name="T36" fmla="*/ 0 w 2020"/>
                  <a:gd name="T37" fmla="*/ 0 h 688"/>
                  <a:gd name="T38" fmla="*/ 0 w 2020"/>
                  <a:gd name="T39" fmla="*/ 0 h 688"/>
                  <a:gd name="T40" fmla="*/ 0 w 2020"/>
                  <a:gd name="T41" fmla="*/ 0 h 68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020" h="688">
                    <a:moveTo>
                      <a:pt x="96" y="464"/>
                    </a:moveTo>
                    <a:cubicBezTo>
                      <a:pt x="0" y="416"/>
                      <a:pt x="48" y="408"/>
                      <a:pt x="48" y="368"/>
                    </a:cubicBezTo>
                    <a:cubicBezTo>
                      <a:pt x="48" y="328"/>
                      <a:pt x="40" y="280"/>
                      <a:pt x="96" y="224"/>
                    </a:cubicBezTo>
                    <a:cubicBezTo>
                      <a:pt x="152" y="168"/>
                      <a:pt x="240" y="64"/>
                      <a:pt x="384" y="32"/>
                    </a:cubicBezTo>
                    <a:cubicBezTo>
                      <a:pt x="528" y="0"/>
                      <a:pt x="760" y="0"/>
                      <a:pt x="960" y="32"/>
                    </a:cubicBezTo>
                    <a:cubicBezTo>
                      <a:pt x="1160" y="64"/>
                      <a:pt x="1424" y="160"/>
                      <a:pt x="1584" y="224"/>
                    </a:cubicBezTo>
                    <a:cubicBezTo>
                      <a:pt x="1744" y="288"/>
                      <a:pt x="1850" y="363"/>
                      <a:pt x="1920" y="416"/>
                    </a:cubicBezTo>
                    <a:cubicBezTo>
                      <a:pt x="1990" y="469"/>
                      <a:pt x="2020" y="520"/>
                      <a:pt x="2004" y="544"/>
                    </a:cubicBezTo>
                    <a:cubicBezTo>
                      <a:pt x="1988" y="568"/>
                      <a:pt x="1910" y="573"/>
                      <a:pt x="1824" y="560"/>
                    </a:cubicBezTo>
                    <a:cubicBezTo>
                      <a:pt x="1738" y="547"/>
                      <a:pt x="1632" y="504"/>
                      <a:pt x="1488" y="464"/>
                    </a:cubicBezTo>
                    <a:cubicBezTo>
                      <a:pt x="1344" y="424"/>
                      <a:pt x="1128" y="344"/>
                      <a:pt x="960" y="320"/>
                    </a:cubicBezTo>
                    <a:cubicBezTo>
                      <a:pt x="792" y="296"/>
                      <a:pt x="584" y="312"/>
                      <a:pt x="480" y="320"/>
                    </a:cubicBezTo>
                    <a:cubicBezTo>
                      <a:pt x="376" y="328"/>
                      <a:pt x="360" y="352"/>
                      <a:pt x="336" y="368"/>
                    </a:cubicBezTo>
                    <a:cubicBezTo>
                      <a:pt x="312" y="384"/>
                      <a:pt x="304" y="416"/>
                      <a:pt x="336" y="416"/>
                    </a:cubicBezTo>
                    <a:cubicBezTo>
                      <a:pt x="368" y="416"/>
                      <a:pt x="424" y="376"/>
                      <a:pt x="528" y="368"/>
                    </a:cubicBezTo>
                    <a:cubicBezTo>
                      <a:pt x="632" y="360"/>
                      <a:pt x="784" y="336"/>
                      <a:pt x="960" y="368"/>
                    </a:cubicBezTo>
                    <a:cubicBezTo>
                      <a:pt x="1136" y="400"/>
                      <a:pt x="1472" y="520"/>
                      <a:pt x="1584" y="560"/>
                    </a:cubicBezTo>
                    <a:cubicBezTo>
                      <a:pt x="1696" y="600"/>
                      <a:pt x="1664" y="592"/>
                      <a:pt x="1632" y="608"/>
                    </a:cubicBezTo>
                    <a:cubicBezTo>
                      <a:pt x="1600" y="624"/>
                      <a:pt x="1560" y="648"/>
                      <a:pt x="1392" y="656"/>
                    </a:cubicBezTo>
                    <a:cubicBezTo>
                      <a:pt x="1224" y="664"/>
                      <a:pt x="840" y="688"/>
                      <a:pt x="624" y="656"/>
                    </a:cubicBezTo>
                    <a:cubicBezTo>
                      <a:pt x="408" y="624"/>
                      <a:pt x="192" y="512"/>
                      <a:pt x="96" y="464"/>
                    </a:cubicBezTo>
                    <a:close/>
                  </a:path>
                </a:pathLst>
              </a:custGeom>
              <a:solidFill>
                <a:schemeClr val="accent2">
                  <a:alpha val="50195"/>
                </a:schemeClr>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sp>
            <p:nvSpPr>
              <p:cNvPr id="1058" name="Freeform 69"/>
              <p:cNvSpPr>
                <a:spLocks/>
              </p:cNvSpPr>
              <p:nvPr/>
            </p:nvSpPr>
            <p:spPr bwMode="white">
              <a:xfrm>
                <a:off x="0" y="3278"/>
                <a:ext cx="537" cy="619"/>
              </a:xfrm>
              <a:custGeom>
                <a:avLst/>
                <a:gdLst>
                  <a:gd name="T0" fmla="*/ 497 w 537"/>
                  <a:gd name="T1" fmla="*/ 43 h 619"/>
                  <a:gd name="T2" fmla="*/ 315 w 537"/>
                  <a:gd name="T3" fmla="*/ 58 h 619"/>
                  <a:gd name="T4" fmla="*/ 0 w 537"/>
                  <a:gd name="T5" fmla="*/ 388 h 619"/>
                  <a:gd name="T6" fmla="*/ 3 w 537"/>
                  <a:gd name="T7" fmla="*/ 520 h 619"/>
                  <a:gd name="T8" fmla="*/ 119 w 537"/>
                  <a:gd name="T9" fmla="*/ 387 h 619"/>
                  <a:gd name="T10" fmla="*/ 302 w 537"/>
                  <a:gd name="T11" fmla="*/ 197 h 619"/>
                  <a:gd name="T12" fmla="*/ 447 w 537"/>
                  <a:gd name="T13" fmla="*/ 104 h 619"/>
                  <a:gd name="T14" fmla="*/ 460 w 537"/>
                  <a:gd name="T15" fmla="*/ 124 h 619"/>
                  <a:gd name="T16" fmla="*/ 357 w 537"/>
                  <a:gd name="T17" fmla="*/ 191 h 619"/>
                  <a:gd name="T18" fmla="*/ 221 w 537"/>
                  <a:gd name="T19" fmla="*/ 322 h 619"/>
                  <a:gd name="T20" fmla="*/ 0 w 537"/>
                  <a:gd name="T21" fmla="*/ 562 h 619"/>
                  <a:gd name="T22" fmla="*/ 0 w 537"/>
                  <a:gd name="T23" fmla="*/ 619 h 619"/>
                  <a:gd name="T24" fmla="*/ 264 w 537"/>
                  <a:gd name="T25" fmla="*/ 455 h 619"/>
                  <a:gd name="T26" fmla="*/ 488 w 537"/>
                  <a:gd name="T27" fmla="*/ 238 h 619"/>
                  <a:gd name="T28" fmla="*/ 536 w 537"/>
                  <a:gd name="T29" fmla="*/ 106 h 619"/>
                  <a:gd name="T30" fmla="*/ 497 w 537"/>
                  <a:gd name="T31" fmla="*/ 43 h 61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537" h="619">
                    <a:moveTo>
                      <a:pt x="497" y="43"/>
                    </a:moveTo>
                    <a:cubicBezTo>
                      <a:pt x="459" y="35"/>
                      <a:pt x="398" y="0"/>
                      <a:pt x="315" y="58"/>
                    </a:cubicBezTo>
                    <a:cubicBezTo>
                      <a:pt x="232" y="116"/>
                      <a:pt x="52" y="311"/>
                      <a:pt x="0" y="388"/>
                    </a:cubicBezTo>
                    <a:lnTo>
                      <a:pt x="3" y="520"/>
                    </a:lnTo>
                    <a:cubicBezTo>
                      <a:pt x="23" y="520"/>
                      <a:pt x="69" y="441"/>
                      <a:pt x="119" y="387"/>
                    </a:cubicBezTo>
                    <a:cubicBezTo>
                      <a:pt x="169" y="333"/>
                      <a:pt x="248" y="243"/>
                      <a:pt x="302" y="197"/>
                    </a:cubicBezTo>
                    <a:cubicBezTo>
                      <a:pt x="357" y="150"/>
                      <a:pt x="421" y="116"/>
                      <a:pt x="447" y="104"/>
                    </a:cubicBezTo>
                    <a:cubicBezTo>
                      <a:pt x="473" y="92"/>
                      <a:pt x="476" y="110"/>
                      <a:pt x="460" y="124"/>
                    </a:cubicBezTo>
                    <a:cubicBezTo>
                      <a:pt x="446" y="140"/>
                      <a:pt x="396" y="158"/>
                      <a:pt x="357" y="191"/>
                    </a:cubicBezTo>
                    <a:cubicBezTo>
                      <a:pt x="317" y="224"/>
                      <a:pt x="280" y="260"/>
                      <a:pt x="221" y="322"/>
                    </a:cubicBezTo>
                    <a:cubicBezTo>
                      <a:pt x="162" y="384"/>
                      <a:pt x="37" y="513"/>
                      <a:pt x="0" y="562"/>
                    </a:cubicBezTo>
                    <a:lnTo>
                      <a:pt x="0" y="619"/>
                    </a:lnTo>
                    <a:cubicBezTo>
                      <a:pt x="44" y="601"/>
                      <a:pt x="183" y="518"/>
                      <a:pt x="264" y="455"/>
                    </a:cubicBezTo>
                    <a:cubicBezTo>
                      <a:pt x="345" y="392"/>
                      <a:pt x="443" y="296"/>
                      <a:pt x="488" y="238"/>
                    </a:cubicBezTo>
                    <a:cubicBezTo>
                      <a:pt x="534" y="180"/>
                      <a:pt x="534" y="138"/>
                      <a:pt x="536" y="106"/>
                    </a:cubicBezTo>
                    <a:cubicBezTo>
                      <a:pt x="537" y="74"/>
                      <a:pt x="533" y="51"/>
                      <a:pt x="497" y="43"/>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sp>
            <p:nvSpPr>
              <p:cNvPr id="1059" name="Freeform 70"/>
              <p:cNvSpPr>
                <a:spLocks/>
              </p:cNvSpPr>
              <p:nvPr/>
            </p:nvSpPr>
            <p:spPr bwMode="white">
              <a:xfrm>
                <a:off x="0" y="3063"/>
                <a:ext cx="506" cy="242"/>
              </a:xfrm>
              <a:custGeom>
                <a:avLst/>
                <a:gdLst>
                  <a:gd name="T0" fmla="*/ 469 w 506"/>
                  <a:gd name="T1" fmla="*/ 200 h 242"/>
                  <a:gd name="T2" fmla="*/ 492 w 506"/>
                  <a:gd name="T3" fmla="*/ 168 h 242"/>
                  <a:gd name="T4" fmla="*/ 481 w 506"/>
                  <a:gd name="T5" fmla="*/ 114 h 242"/>
                  <a:gd name="T6" fmla="*/ 389 w 506"/>
                  <a:gd name="T7" fmla="*/ 31 h 242"/>
                  <a:gd name="T8" fmla="*/ 184 w 506"/>
                  <a:gd name="T9" fmla="*/ 1 h 242"/>
                  <a:gd name="T10" fmla="*/ 3 w 506"/>
                  <a:gd name="T11" fmla="*/ 24 h 242"/>
                  <a:gd name="T12" fmla="*/ 0 w 506"/>
                  <a:gd name="T13" fmla="*/ 114 h 242"/>
                  <a:gd name="T14" fmla="*/ 169 w 506"/>
                  <a:gd name="T15" fmla="*/ 103 h 242"/>
                  <a:gd name="T16" fmla="*/ 340 w 506"/>
                  <a:gd name="T17" fmla="*/ 129 h 242"/>
                  <a:gd name="T18" fmla="*/ 389 w 506"/>
                  <a:gd name="T19" fmla="*/ 153 h 242"/>
                  <a:gd name="T20" fmla="*/ 386 w 506"/>
                  <a:gd name="T21" fmla="*/ 170 h 242"/>
                  <a:gd name="T22" fmla="*/ 319 w 506"/>
                  <a:gd name="T23" fmla="*/ 143 h 242"/>
                  <a:gd name="T24" fmla="*/ 166 w 506"/>
                  <a:gd name="T25" fmla="*/ 120 h 242"/>
                  <a:gd name="T26" fmla="*/ 3 w 506"/>
                  <a:gd name="T27" fmla="*/ 144 h 242"/>
                  <a:gd name="T28" fmla="*/ 6 w 506"/>
                  <a:gd name="T29" fmla="*/ 204 h 242"/>
                  <a:gd name="T30" fmla="*/ 271 w 506"/>
                  <a:gd name="T31" fmla="*/ 241 h 242"/>
                  <a:gd name="T32" fmla="*/ 469 w 506"/>
                  <a:gd name="T33" fmla="*/ 200 h 24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506" h="242">
                    <a:moveTo>
                      <a:pt x="469" y="200"/>
                    </a:moveTo>
                    <a:cubicBezTo>
                      <a:pt x="506" y="188"/>
                      <a:pt x="490" y="182"/>
                      <a:pt x="492" y="168"/>
                    </a:cubicBezTo>
                    <a:cubicBezTo>
                      <a:pt x="494" y="155"/>
                      <a:pt x="499" y="138"/>
                      <a:pt x="481" y="114"/>
                    </a:cubicBezTo>
                    <a:cubicBezTo>
                      <a:pt x="465" y="92"/>
                      <a:pt x="438" y="50"/>
                      <a:pt x="389" y="31"/>
                    </a:cubicBezTo>
                    <a:cubicBezTo>
                      <a:pt x="339" y="12"/>
                      <a:pt x="248" y="2"/>
                      <a:pt x="184" y="1"/>
                    </a:cubicBezTo>
                    <a:cubicBezTo>
                      <a:pt x="120" y="0"/>
                      <a:pt x="34" y="5"/>
                      <a:pt x="3" y="24"/>
                    </a:cubicBezTo>
                    <a:lnTo>
                      <a:pt x="0" y="114"/>
                    </a:lnTo>
                    <a:cubicBezTo>
                      <a:pt x="28" y="127"/>
                      <a:pt x="112" y="101"/>
                      <a:pt x="169" y="103"/>
                    </a:cubicBezTo>
                    <a:cubicBezTo>
                      <a:pt x="226" y="105"/>
                      <a:pt x="303" y="120"/>
                      <a:pt x="340" y="129"/>
                    </a:cubicBezTo>
                    <a:cubicBezTo>
                      <a:pt x="376" y="137"/>
                      <a:pt x="381" y="146"/>
                      <a:pt x="389" y="153"/>
                    </a:cubicBezTo>
                    <a:cubicBezTo>
                      <a:pt x="396" y="160"/>
                      <a:pt x="397" y="172"/>
                      <a:pt x="386" y="170"/>
                    </a:cubicBezTo>
                    <a:cubicBezTo>
                      <a:pt x="374" y="168"/>
                      <a:pt x="357" y="151"/>
                      <a:pt x="319" y="143"/>
                    </a:cubicBezTo>
                    <a:cubicBezTo>
                      <a:pt x="283" y="135"/>
                      <a:pt x="219" y="120"/>
                      <a:pt x="166" y="120"/>
                    </a:cubicBezTo>
                    <a:cubicBezTo>
                      <a:pt x="113" y="120"/>
                      <a:pt x="30" y="130"/>
                      <a:pt x="3" y="144"/>
                    </a:cubicBezTo>
                    <a:lnTo>
                      <a:pt x="6" y="204"/>
                    </a:lnTo>
                    <a:cubicBezTo>
                      <a:pt x="51" y="220"/>
                      <a:pt x="194" y="242"/>
                      <a:pt x="271" y="241"/>
                    </a:cubicBezTo>
                    <a:cubicBezTo>
                      <a:pt x="348" y="240"/>
                      <a:pt x="433" y="212"/>
                      <a:pt x="469" y="200"/>
                    </a:cubicBezTo>
                    <a:close/>
                  </a:path>
                </a:pathLst>
              </a:custGeom>
              <a:solidFill>
                <a:schemeClr val="accent2">
                  <a:alpha val="50195"/>
                </a:schemeClr>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sp>
            <p:nvSpPr>
              <p:cNvPr id="1060" name="Freeform 71"/>
              <p:cNvSpPr>
                <a:spLocks/>
              </p:cNvSpPr>
              <p:nvPr/>
            </p:nvSpPr>
            <p:spPr bwMode="white">
              <a:xfrm rot="-744944">
                <a:off x="811" y="22"/>
                <a:ext cx="527" cy="756"/>
              </a:xfrm>
              <a:custGeom>
                <a:avLst/>
                <a:gdLst>
                  <a:gd name="T0" fmla="*/ 0 w 1456"/>
                  <a:gd name="T1" fmla="*/ 0 h 2088"/>
                  <a:gd name="T2" fmla="*/ 0 w 1456"/>
                  <a:gd name="T3" fmla="*/ 0 h 2088"/>
                  <a:gd name="T4" fmla="*/ 0 w 1456"/>
                  <a:gd name="T5" fmla="*/ 0 h 2088"/>
                  <a:gd name="T6" fmla="*/ 0 w 1456"/>
                  <a:gd name="T7" fmla="*/ 0 h 2088"/>
                  <a:gd name="T8" fmla="*/ 0 w 1456"/>
                  <a:gd name="T9" fmla="*/ 0 h 2088"/>
                  <a:gd name="T10" fmla="*/ 0 w 1456"/>
                  <a:gd name="T11" fmla="*/ 0 h 2088"/>
                  <a:gd name="T12" fmla="*/ 0 w 1456"/>
                  <a:gd name="T13" fmla="*/ 0 h 2088"/>
                  <a:gd name="T14" fmla="*/ 0 w 1456"/>
                  <a:gd name="T15" fmla="*/ 0 h 2088"/>
                  <a:gd name="T16" fmla="*/ 0 w 1456"/>
                  <a:gd name="T17" fmla="*/ 0 h 2088"/>
                  <a:gd name="T18" fmla="*/ 0 w 1456"/>
                  <a:gd name="T19" fmla="*/ 0 h 2088"/>
                  <a:gd name="T20" fmla="*/ 0 w 1456"/>
                  <a:gd name="T21" fmla="*/ 0 h 2088"/>
                  <a:gd name="T22" fmla="*/ 0 w 1456"/>
                  <a:gd name="T23" fmla="*/ 0 h 2088"/>
                  <a:gd name="T24" fmla="*/ 0 w 1456"/>
                  <a:gd name="T25" fmla="*/ 0 h 2088"/>
                  <a:gd name="T26" fmla="*/ 0 w 1456"/>
                  <a:gd name="T27" fmla="*/ 0 h 2088"/>
                  <a:gd name="T28" fmla="*/ 0 w 1456"/>
                  <a:gd name="T29" fmla="*/ 0 h 2088"/>
                  <a:gd name="T30" fmla="*/ 0 w 1456"/>
                  <a:gd name="T31" fmla="*/ 0 h 2088"/>
                  <a:gd name="T32" fmla="*/ 0 w 1456"/>
                  <a:gd name="T33" fmla="*/ 0 h 2088"/>
                  <a:gd name="T34" fmla="*/ 0 w 1456"/>
                  <a:gd name="T35" fmla="*/ 0 h 2088"/>
                  <a:gd name="T36" fmla="*/ 0 w 1456"/>
                  <a:gd name="T37" fmla="*/ 0 h 208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456" h="2088">
                    <a:moveTo>
                      <a:pt x="184" y="48"/>
                    </a:moveTo>
                    <a:cubicBezTo>
                      <a:pt x="288" y="48"/>
                      <a:pt x="480" y="0"/>
                      <a:pt x="664" y="192"/>
                    </a:cubicBezTo>
                    <a:cubicBezTo>
                      <a:pt x="848" y="384"/>
                      <a:pt x="1160" y="904"/>
                      <a:pt x="1288" y="1200"/>
                    </a:cubicBezTo>
                    <a:cubicBezTo>
                      <a:pt x="1416" y="1496"/>
                      <a:pt x="1416" y="1848"/>
                      <a:pt x="1432" y="1968"/>
                    </a:cubicBezTo>
                    <a:cubicBezTo>
                      <a:pt x="1448" y="2088"/>
                      <a:pt x="1456" y="2048"/>
                      <a:pt x="1384" y="1920"/>
                    </a:cubicBezTo>
                    <a:cubicBezTo>
                      <a:pt x="1312" y="1792"/>
                      <a:pt x="1128" y="1424"/>
                      <a:pt x="1000" y="1200"/>
                    </a:cubicBezTo>
                    <a:cubicBezTo>
                      <a:pt x="872" y="976"/>
                      <a:pt x="736" y="736"/>
                      <a:pt x="616" y="576"/>
                    </a:cubicBezTo>
                    <a:cubicBezTo>
                      <a:pt x="496" y="416"/>
                      <a:pt x="344" y="288"/>
                      <a:pt x="280" y="240"/>
                    </a:cubicBezTo>
                    <a:cubicBezTo>
                      <a:pt x="216" y="192"/>
                      <a:pt x="200" y="240"/>
                      <a:pt x="232" y="288"/>
                    </a:cubicBezTo>
                    <a:cubicBezTo>
                      <a:pt x="264" y="336"/>
                      <a:pt x="384" y="416"/>
                      <a:pt x="472" y="528"/>
                    </a:cubicBezTo>
                    <a:cubicBezTo>
                      <a:pt x="560" y="640"/>
                      <a:pt x="648" y="776"/>
                      <a:pt x="760" y="960"/>
                    </a:cubicBezTo>
                    <a:cubicBezTo>
                      <a:pt x="872" y="1144"/>
                      <a:pt x="1040" y="1456"/>
                      <a:pt x="1144" y="1632"/>
                    </a:cubicBezTo>
                    <a:cubicBezTo>
                      <a:pt x="1248" y="1808"/>
                      <a:pt x="1352" y="1952"/>
                      <a:pt x="1384" y="2016"/>
                    </a:cubicBezTo>
                    <a:cubicBezTo>
                      <a:pt x="1416" y="2080"/>
                      <a:pt x="1384" y="2048"/>
                      <a:pt x="1336" y="2016"/>
                    </a:cubicBezTo>
                    <a:cubicBezTo>
                      <a:pt x="1288" y="1984"/>
                      <a:pt x="1224" y="1944"/>
                      <a:pt x="1096" y="1824"/>
                    </a:cubicBezTo>
                    <a:cubicBezTo>
                      <a:pt x="968" y="1704"/>
                      <a:pt x="736" y="1504"/>
                      <a:pt x="568" y="1296"/>
                    </a:cubicBezTo>
                    <a:cubicBezTo>
                      <a:pt x="400" y="1088"/>
                      <a:pt x="176" y="760"/>
                      <a:pt x="88" y="576"/>
                    </a:cubicBezTo>
                    <a:cubicBezTo>
                      <a:pt x="0" y="392"/>
                      <a:pt x="24" y="280"/>
                      <a:pt x="40" y="192"/>
                    </a:cubicBezTo>
                    <a:cubicBezTo>
                      <a:pt x="56" y="104"/>
                      <a:pt x="80" y="48"/>
                      <a:pt x="184" y="4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sp>
            <p:nvSpPr>
              <p:cNvPr id="1061" name="Freeform 72"/>
              <p:cNvSpPr>
                <a:spLocks/>
              </p:cNvSpPr>
              <p:nvPr/>
            </p:nvSpPr>
            <p:spPr bwMode="white">
              <a:xfrm>
                <a:off x="597" y="233"/>
                <a:ext cx="353" cy="868"/>
              </a:xfrm>
              <a:custGeom>
                <a:avLst/>
                <a:gdLst>
                  <a:gd name="T0" fmla="*/ 0 w 980"/>
                  <a:gd name="T1" fmla="*/ 0 h 2408"/>
                  <a:gd name="T2" fmla="*/ 0 w 980"/>
                  <a:gd name="T3" fmla="*/ 0 h 2408"/>
                  <a:gd name="T4" fmla="*/ 0 w 980"/>
                  <a:gd name="T5" fmla="*/ 0 h 2408"/>
                  <a:gd name="T6" fmla="*/ 0 w 980"/>
                  <a:gd name="T7" fmla="*/ 0 h 2408"/>
                  <a:gd name="T8" fmla="*/ 0 w 980"/>
                  <a:gd name="T9" fmla="*/ 0 h 2408"/>
                  <a:gd name="T10" fmla="*/ 0 w 980"/>
                  <a:gd name="T11" fmla="*/ 0 h 2408"/>
                  <a:gd name="T12" fmla="*/ 0 w 980"/>
                  <a:gd name="T13" fmla="*/ 0 h 2408"/>
                  <a:gd name="T14" fmla="*/ 0 w 980"/>
                  <a:gd name="T15" fmla="*/ 0 h 2408"/>
                  <a:gd name="T16" fmla="*/ 0 w 980"/>
                  <a:gd name="T17" fmla="*/ 0 h 2408"/>
                  <a:gd name="T18" fmla="*/ 0 w 980"/>
                  <a:gd name="T19" fmla="*/ 0 h 2408"/>
                  <a:gd name="T20" fmla="*/ 0 w 980"/>
                  <a:gd name="T21" fmla="*/ 0 h 2408"/>
                  <a:gd name="T22" fmla="*/ 0 w 980"/>
                  <a:gd name="T23" fmla="*/ 0 h 2408"/>
                  <a:gd name="T24" fmla="*/ 0 w 980"/>
                  <a:gd name="T25" fmla="*/ 0 h 2408"/>
                  <a:gd name="T26" fmla="*/ 0 w 980"/>
                  <a:gd name="T27" fmla="*/ 0 h 2408"/>
                  <a:gd name="T28" fmla="*/ 0 w 980"/>
                  <a:gd name="T29" fmla="*/ 0 h 2408"/>
                  <a:gd name="T30" fmla="*/ 0 w 980"/>
                  <a:gd name="T31" fmla="*/ 0 h 2408"/>
                  <a:gd name="T32" fmla="*/ 0 w 980"/>
                  <a:gd name="T33" fmla="*/ 0 h 2408"/>
                  <a:gd name="T34" fmla="*/ 0 w 980"/>
                  <a:gd name="T35" fmla="*/ 0 h 2408"/>
                  <a:gd name="T36" fmla="*/ 0 w 980"/>
                  <a:gd name="T37" fmla="*/ 0 h 2408"/>
                  <a:gd name="T38" fmla="*/ 0 w 980"/>
                  <a:gd name="T39" fmla="*/ 0 h 2408"/>
                  <a:gd name="T40" fmla="*/ 0 w 980"/>
                  <a:gd name="T41" fmla="*/ 0 h 240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980" h="2408">
                    <a:moveTo>
                      <a:pt x="253" y="1432"/>
                    </a:moveTo>
                    <a:cubicBezTo>
                      <a:pt x="184" y="1264"/>
                      <a:pt x="122" y="1070"/>
                      <a:pt x="82" y="881"/>
                    </a:cubicBezTo>
                    <a:cubicBezTo>
                      <a:pt x="42" y="692"/>
                      <a:pt x="0" y="433"/>
                      <a:pt x="12" y="296"/>
                    </a:cubicBezTo>
                    <a:cubicBezTo>
                      <a:pt x="24" y="159"/>
                      <a:pt x="84" y="96"/>
                      <a:pt x="156" y="56"/>
                    </a:cubicBezTo>
                    <a:cubicBezTo>
                      <a:pt x="228" y="16"/>
                      <a:pt x="364" y="0"/>
                      <a:pt x="444" y="56"/>
                    </a:cubicBezTo>
                    <a:cubicBezTo>
                      <a:pt x="524" y="112"/>
                      <a:pt x="564" y="216"/>
                      <a:pt x="636" y="392"/>
                    </a:cubicBezTo>
                    <a:cubicBezTo>
                      <a:pt x="708" y="568"/>
                      <a:pt x="820" y="840"/>
                      <a:pt x="876" y="1112"/>
                    </a:cubicBezTo>
                    <a:cubicBezTo>
                      <a:pt x="932" y="1384"/>
                      <a:pt x="964" y="1816"/>
                      <a:pt x="972" y="2024"/>
                    </a:cubicBezTo>
                    <a:cubicBezTo>
                      <a:pt x="980" y="2232"/>
                      <a:pt x="940" y="2312"/>
                      <a:pt x="924" y="2360"/>
                    </a:cubicBezTo>
                    <a:cubicBezTo>
                      <a:pt x="908" y="2408"/>
                      <a:pt x="892" y="2384"/>
                      <a:pt x="876" y="2312"/>
                    </a:cubicBezTo>
                    <a:cubicBezTo>
                      <a:pt x="860" y="2240"/>
                      <a:pt x="860" y="2096"/>
                      <a:pt x="828" y="1928"/>
                    </a:cubicBezTo>
                    <a:cubicBezTo>
                      <a:pt x="796" y="1760"/>
                      <a:pt x="756" y="1544"/>
                      <a:pt x="684" y="1304"/>
                    </a:cubicBezTo>
                    <a:cubicBezTo>
                      <a:pt x="612" y="1064"/>
                      <a:pt x="460" y="648"/>
                      <a:pt x="396" y="488"/>
                    </a:cubicBezTo>
                    <a:cubicBezTo>
                      <a:pt x="332" y="328"/>
                      <a:pt x="316" y="352"/>
                      <a:pt x="300" y="344"/>
                    </a:cubicBezTo>
                    <a:cubicBezTo>
                      <a:pt x="284" y="336"/>
                      <a:pt x="260" y="320"/>
                      <a:pt x="300" y="440"/>
                    </a:cubicBezTo>
                    <a:cubicBezTo>
                      <a:pt x="340" y="560"/>
                      <a:pt x="468" y="840"/>
                      <a:pt x="540" y="1064"/>
                    </a:cubicBezTo>
                    <a:cubicBezTo>
                      <a:pt x="612" y="1288"/>
                      <a:pt x="692" y="1584"/>
                      <a:pt x="732" y="1784"/>
                    </a:cubicBezTo>
                    <a:cubicBezTo>
                      <a:pt x="772" y="1984"/>
                      <a:pt x="780" y="2176"/>
                      <a:pt x="780" y="2264"/>
                    </a:cubicBezTo>
                    <a:cubicBezTo>
                      <a:pt x="780" y="2352"/>
                      <a:pt x="779" y="2375"/>
                      <a:pt x="732" y="2312"/>
                    </a:cubicBezTo>
                    <a:cubicBezTo>
                      <a:pt x="685" y="2249"/>
                      <a:pt x="576" y="2034"/>
                      <a:pt x="496" y="1887"/>
                    </a:cubicBezTo>
                    <a:cubicBezTo>
                      <a:pt x="416" y="1740"/>
                      <a:pt x="304" y="1527"/>
                      <a:pt x="253" y="1432"/>
                    </a:cubicBezTo>
                    <a:close/>
                  </a:path>
                </a:pathLst>
              </a:custGeom>
              <a:solidFill>
                <a:schemeClr val="accent2"/>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sp>
            <p:nvSpPr>
              <p:cNvPr id="1062" name="Freeform 73"/>
              <p:cNvSpPr>
                <a:spLocks/>
              </p:cNvSpPr>
              <p:nvPr/>
            </p:nvSpPr>
            <p:spPr bwMode="white">
              <a:xfrm>
                <a:off x="667" y="0"/>
                <a:ext cx="880" cy="76"/>
              </a:xfrm>
              <a:custGeom>
                <a:avLst/>
                <a:gdLst>
                  <a:gd name="T0" fmla="*/ 83 w 880"/>
                  <a:gd name="T1" fmla="*/ 0 h 76"/>
                  <a:gd name="T2" fmla="*/ 776 w 880"/>
                  <a:gd name="T3" fmla="*/ 0 h 76"/>
                  <a:gd name="T4" fmla="*/ 705 w 880"/>
                  <a:gd name="T5" fmla="*/ 31 h 76"/>
                  <a:gd name="T6" fmla="*/ 619 w 880"/>
                  <a:gd name="T7" fmla="*/ 31 h 76"/>
                  <a:gd name="T8" fmla="*/ 636 w 880"/>
                  <a:gd name="T9" fmla="*/ 48 h 76"/>
                  <a:gd name="T10" fmla="*/ 549 w 880"/>
                  <a:gd name="T11" fmla="*/ 65 h 76"/>
                  <a:gd name="T12" fmla="*/ 272 w 880"/>
                  <a:gd name="T13" fmla="*/ 65 h 76"/>
                  <a:gd name="T14" fmla="*/ 83 w 880"/>
                  <a:gd name="T15" fmla="*/ 0 h 7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80" h="76">
                    <a:moveTo>
                      <a:pt x="83" y="0"/>
                    </a:moveTo>
                    <a:lnTo>
                      <a:pt x="776" y="0"/>
                    </a:lnTo>
                    <a:cubicBezTo>
                      <a:pt x="880" y="5"/>
                      <a:pt x="731" y="26"/>
                      <a:pt x="705" y="31"/>
                    </a:cubicBezTo>
                    <a:cubicBezTo>
                      <a:pt x="679" y="36"/>
                      <a:pt x="630" y="28"/>
                      <a:pt x="619" y="31"/>
                    </a:cubicBezTo>
                    <a:cubicBezTo>
                      <a:pt x="608" y="34"/>
                      <a:pt x="648" y="42"/>
                      <a:pt x="636" y="48"/>
                    </a:cubicBezTo>
                    <a:cubicBezTo>
                      <a:pt x="624" y="54"/>
                      <a:pt x="610" y="63"/>
                      <a:pt x="549" y="65"/>
                    </a:cubicBezTo>
                    <a:cubicBezTo>
                      <a:pt x="489" y="68"/>
                      <a:pt x="350" y="76"/>
                      <a:pt x="272" y="65"/>
                    </a:cubicBezTo>
                    <a:cubicBezTo>
                      <a:pt x="194" y="54"/>
                      <a:pt x="0" y="7"/>
                      <a:pt x="83" y="0"/>
                    </a:cubicBezTo>
                    <a:close/>
                  </a:path>
                </a:pathLst>
              </a:custGeom>
              <a:solidFill>
                <a:schemeClr val="accent2">
                  <a:alpha val="50195"/>
                </a:schemeClr>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sp>
            <p:nvSpPr>
              <p:cNvPr id="1063" name="Freeform 74"/>
              <p:cNvSpPr>
                <a:spLocks/>
              </p:cNvSpPr>
              <p:nvPr/>
            </p:nvSpPr>
            <p:spPr bwMode="white">
              <a:xfrm>
                <a:off x="-14" y="161"/>
                <a:ext cx="544" cy="634"/>
              </a:xfrm>
              <a:custGeom>
                <a:avLst/>
                <a:gdLst>
                  <a:gd name="T0" fmla="*/ 504 w 544"/>
                  <a:gd name="T1" fmla="*/ 41 h 634"/>
                  <a:gd name="T2" fmla="*/ 322 w 544"/>
                  <a:gd name="T3" fmla="*/ 56 h 634"/>
                  <a:gd name="T4" fmla="*/ 17 w 544"/>
                  <a:gd name="T5" fmla="*/ 379 h 634"/>
                  <a:gd name="T6" fmla="*/ 14 w 544"/>
                  <a:gd name="T7" fmla="*/ 520 h 634"/>
                  <a:gd name="T8" fmla="*/ 126 w 544"/>
                  <a:gd name="T9" fmla="*/ 385 h 634"/>
                  <a:gd name="T10" fmla="*/ 309 w 544"/>
                  <a:gd name="T11" fmla="*/ 195 h 634"/>
                  <a:gd name="T12" fmla="*/ 454 w 544"/>
                  <a:gd name="T13" fmla="*/ 102 h 634"/>
                  <a:gd name="T14" fmla="*/ 467 w 544"/>
                  <a:gd name="T15" fmla="*/ 122 h 634"/>
                  <a:gd name="T16" fmla="*/ 364 w 544"/>
                  <a:gd name="T17" fmla="*/ 189 h 634"/>
                  <a:gd name="T18" fmla="*/ 228 w 544"/>
                  <a:gd name="T19" fmla="*/ 320 h 634"/>
                  <a:gd name="T20" fmla="*/ 41 w 544"/>
                  <a:gd name="T21" fmla="*/ 527 h 634"/>
                  <a:gd name="T22" fmla="*/ 17 w 544"/>
                  <a:gd name="T23" fmla="*/ 559 h 634"/>
                  <a:gd name="T24" fmla="*/ 14 w 544"/>
                  <a:gd name="T25" fmla="*/ 628 h 634"/>
                  <a:gd name="T26" fmla="*/ 43 w 544"/>
                  <a:gd name="T27" fmla="*/ 598 h 634"/>
                  <a:gd name="T28" fmla="*/ 271 w 544"/>
                  <a:gd name="T29" fmla="*/ 453 h 634"/>
                  <a:gd name="T30" fmla="*/ 495 w 544"/>
                  <a:gd name="T31" fmla="*/ 236 h 634"/>
                  <a:gd name="T32" fmla="*/ 543 w 544"/>
                  <a:gd name="T33" fmla="*/ 104 h 634"/>
                  <a:gd name="T34" fmla="*/ 504 w 544"/>
                  <a:gd name="T35" fmla="*/ 41 h 63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44" h="634">
                    <a:moveTo>
                      <a:pt x="504" y="41"/>
                    </a:moveTo>
                    <a:cubicBezTo>
                      <a:pt x="466" y="33"/>
                      <a:pt x="403" y="0"/>
                      <a:pt x="322" y="56"/>
                    </a:cubicBezTo>
                    <a:cubicBezTo>
                      <a:pt x="241" y="112"/>
                      <a:pt x="68" y="302"/>
                      <a:pt x="17" y="379"/>
                    </a:cubicBezTo>
                    <a:lnTo>
                      <a:pt x="14" y="520"/>
                    </a:lnTo>
                    <a:cubicBezTo>
                      <a:pt x="32" y="521"/>
                      <a:pt x="77" y="439"/>
                      <a:pt x="126" y="385"/>
                    </a:cubicBezTo>
                    <a:cubicBezTo>
                      <a:pt x="175" y="331"/>
                      <a:pt x="255" y="241"/>
                      <a:pt x="309" y="195"/>
                    </a:cubicBezTo>
                    <a:cubicBezTo>
                      <a:pt x="364" y="148"/>
                      <a:pt x="428" y="114"/>
                      <a:pt x="454" y="102"/>
                    </a:cubicBezTo>
                    <a:cubicBezTo>
                      <a:pt x="480" y="90"/>
                      <a:pt x="483" y="108"/>
                      <a:pt x="467" y="122"/>
                    </a:cubicBezTo>
                    <a:cubicBezTo>
                      <a:pt x="453" y="138"/>
                      <a:pt x="403" y="156"/>
                      <a:pt x="364" y="189"/>
                    </a:cubicBezTo>
                    <a:cubicBezTo>
                      <a:pt x="324" y="222"/>
                      <a:pt x="283" y="263"/>
                      <a:pt x="228" y="320"/>
                    </a:cubicBezTo>
                    <a:cubicBezTo>
                      <a:pt x="175" y="375"/>
                      <a:pt x="76" y="487"/>
                      <a:pt x="41" y="527"/>
                    </a:cubicBezTo>
                    <a:cubicBezTo>
                      <a:pt x="6" y="567"/>
                      <a:pt x="21" y="542"/>
                      <a:pt x="17" y="559"/>
                    </a:cubicBezTo>
                    <a:cubicBezTo>
                      <a:pt x="13" y="576"/>
                      <a:pt x="10" y="622"/>
                      <a:pt x="14" y="628"/>
                    </a:cubicBezTo>
                    <a:cubicBezTo>
                      <a:pt x="18" y="634"/>
                      <a:pt x="0" y="627"/>
                      <a:pt x="43" y="598"/>
                    </a:cubicBezTo>
                    <a:cubicBezTo>
                      <a:pt x="86" y="569"/>
                      <a:pt x="195" y="514"/>
                      <a:pt x="271" y="453"/>
                    </a:cubicBezTo>
                    <a:cubicBezTo>
                      <a:pt x="345" y="392"/>
                      <a:pt x="450" y="294"/>
                      <a:pt x="495" y="236"/>
                    </a:cubicBezTo>
                    <a:cubicBezTo>
                      <a:pt x="541" y="178"/>
                      <a:pt x="541" y="136"/>
                      <a:pt x="543" y="104"/>
                    </a:cubicBezTo>
                    <a:cubicBezTo>
                      <a:pt x="544" y="72"/>
                      <a:pt x="540" y="49"/>
                      <a:pt x="504" y="4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sp>
            <p:nvSpPr>
              <p:cNvPr id="1064" name="Freeform 75"/>
              <p:cNvSpPr>
                <a:spLocks/>
              </p:cNvSpPr>
              <p:nvPr/>
            </p:nvSpPr>
            <p:spPr bwMode="white">
              <a:xfrm>
                <a:off x="0" y="0"/>
                <a:ext cx="499" cy="186"/>
              </a:xfrm>
              <a:custGeom>
                <a:avLst/>
                <a:gdLst>
                  <a:gd name="T0" fmla="*/ 462 w 499"/>
                  <a:gd name="T1" fmla="*/ 144 h 186"/>
                  <a:gd name="T2" fmla="*/ 485 w 499"/>
                  <a:gd name="T3" fmla="*/ 112 h 186"/>
                  <a:gd name="T4" fmla="*/ 474 w 499"/>
                  <a:gd name="T5" fmla="*/ 58 h 186"/>
                  <a:gd name="T6" fmla="*/ 411 w 499"/>
                  <a:gd name="T7" fmla="*/ 3 h 186"/>
                  <a:gd name="T8" fmla="*/ 0 w 499"/>
                  <a:gd name="T9" fmla="*/ 0 h 186"/>
                  <a:gd name="T10" fmla="*/ 3 w 499"/>
                  <a:gd name="T11" fmla="*/ 60 h 186"/>
                  <a:gd name="T12" fmla="*/ 162 w 499"/>
                  <a:gd name="T13" fmla="*/ 47 h 186"/>
                  <a:gd name="T14" fmla="*/ 333 w 499"/>
                  <a:gd name="T15" fmla="*/ 73 h 186"/>
                  <a:gd name="T16" fmla="*/ 382 w 499"/>
                  <a:gd name="T17" fmla="*/ 97 h 186"/>
                  <a:gd name="T18" fmla="*/ 379 w 499"/>
                  <a:gd name="T19" fmla="*/ 114 h 186"/>
                  <a:gd name="T20" fmla="*/ 312 w 499"/>
                  <a:gd name="T21" fmla="*/ 87 h 186"/>
                  <a:gd name="T22" fmla="*/ 159 w 499"/>
                  <a:gd name="T23" fmla="*/ 64 h 186"/>
                  <a:gd name="T24" fmla="*/ 3 w 499"/>
                  <a:gd name="T25" fmla="*/ 87 h 186"/>
                  <a:gd name="T26" fmla="*/ 3 w 499"/>
                  <a:gd name="T27" fmla="*/ 150 h 186"/>
                  <a:gd name="T28" fmla="*/ 264 w 499"/>
                  <a:gd name="T29" fmla="*/ 185 h 186"/>
                  <a:gd name="T30" fmla="*/ 462 w 499"/>
                  <a:gd name="T31" fmla="*/ 144 h 18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499" h="186">
                    <a:moveTo>
                      <a:pt x="462" y="144"/>
                    </a:moveTo>
                    <a:cubicBezTo>
                      <a:pt x="499" y="132"/>
                      <a:pt x="483" y="126"/>
                      <a:pt x="485" y="112"/>
                    </a:cubicBezTo>
                    <a:cubicBezTo>
                      <a:pt x="487" y="99"/>
                      <a:pt x="486" y="76"/>
                      <a:pt x="474" y="58"/>
                    </a:cubicBezTo>
                    <a:cubicBezTo>
                      <a:pt x="462" y="40"/>
                      <a:pt x="490" y="13"/>
                      <a:pt x="411" y="3"/>
                    </a:cubicBezTo>
                    <a:lnTo>
                      <a:pt x="0" y="0"/>
                    </a:lnTo>
                    <a:lnTo>
                      <a:pt x="3" y="60"/>
                    </a:lnTo>
                    <a:cubicBezTo>
                      <a:pt x="30" y="68"/>
                      <a:pt x="107" y="45"/>
                      <a:pt x="162" y="47"/>
                    </a:cubicBezTo>
                    <a:cubicBezTo>
                      <a:pt x="217" y="49"/>
                      <a:pt x="296" y="64"/>
                      <a:pt x="333" y="73"/>
                    </a:cubicBezTo>
                    <a:cubicBezTo>
                      <a:pt x="369" y="81"/>
                      <a:pt x="374" y="90"/>
                      <a:pt x="382" y="97"/>
                    </a:cubicBezTo>
                    <a:cubicBezTo>
                      <a:pt x="389" y="104"/>
                      <a:pt x="390" y="116"/>
                      <a:pt x="379" y="114"/>
                    </a:cubicBezTo>
                    <a:cubicBezTo>
                      <a:pt x="367" y="112"/>
                      <a:pt x="350" y="95"/>
                      <a:pt x="312" y="87"/>
                    </a:cubicBezTo>
                    <a:cubicBezTo>
                      <a:pt x="276" y="79"/>
                      <a:pt x="210" y="64"/>
                      <a:pt x="159" y="64"/>
                    </a:cubicBezTo>
                    <a:cubicBezTo>
                      <a:pt x="108" y="64"/>
                      <a:pt x="29" y="73"/>
                      <a:pt x="3" y="87"/>
                    </a:cubicBezTo>
                    <a:lnTo>
                      <a:pt x="3" y="150"/>
                    </a:lnTo>
                    <a:cubicBezTo>
                      <a:pt x="46" y="166"/>
                      <a:pt x="188" y="186"/>
                      <a:pt x="264" y="185"/>
                    </a:cubicBezTo>
                    <a:cubicBezTo>
                      <a:pt x="340" y="184"/>
                      <a:pt x="426" y="156"/>
                      <a:pt x="462" y="144"/>
                    </a:cubicBezTo>
                    <a:close/>
                  </a:path>
                </a:pathLst>
              </a:custGeom>
              <a:solidFill>
                <a:schemeClr val="accent2">
                  <a:alpha val="50195"/>
                </a:schemeClr>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grpSp>
            <p:nvGrpSpPr>
              <p:cNvPr id="1065" name="Group 76"/>
              <p:cNvGrpSpPr>
                <a:grpSpLocks/>
              </p:cNvGrpSpPr>
              <p:nvPr/>
            </p:nvGrpSpPr>
            <p:grpSpPr bwMode="auto">
              <a:xfrm>
                <a:off x="1485" y="2469"/>
                <a:ext cx="930" cy="764"/>
                <a:chOff x="3387" y="1456"/>
                <a:chExt cx="1707" cy="1402"/>
              </a:xfrm>
            </p:grpSpPr>
            <p:sp>
              <p:nvSpPr>
                <p:cNvPr id="1082" name="Freeform 77"/>
                <p:cNvSpPr>
                  <a:spLocks/>
                </p:cNvSpPr>
                <p:nvPr/>
              </p:nvSpPr>
              <p:spPr bwMode="white">
                <a:xfrm rot="21428822" flipH="1">
                  <a:off x="3387" y="1658"/>
                  <a:ext cx="707" cy="1013"/>
                </a:xfrm>
                <a:custGeom>
                  <a:avLst/>
                  <a:gdLst>
                    <a:gd name="T0" fmla="*/ 0 w 1456"/>
                    <a:gd name="T1" fmla="*/ 0 h 2088"/>
                    <a:gd name="T2" fmla="*/ 1 w 1456"/>
                    <a:gd name="T3" fmla="*/ 0 h 2088"/>
                    <a:gd name="T4" fmla="*/ 2 w 1456"/>
                    <a:gd name="T5" fmla="*/ 2 h 2088"/>
                    <a:gd name="T6" fmla="*/ 2 w 1456"/>
                    <a:gd name="T7" fmla="*/ 3 h 2088"/>
                    <a:gd name="T8" fmla="*/ 2 w 1456"/>
                    <a:gd name="T9" fmla="*/ 3 h 2088"/>
                    <a:gd name="T10" fmla="*/ 1 w 1456"/>
                    <a:gd name="T11" fmla="*/ 2 h 2088"/>
                    <a:gd name="T12" fmla="*/ 1 w 1456"/>
                    <a:gd name="T13" fmla="*/ 1 h 2088"/>
                    <a:gd name="T14" fmla="*/ 0 w 1456"/>
                    <a:gd name="T15" fmla="*/ 0 h 2088"/>
                    <a:gd name="T16" fmla="*/ 0 w 1456"/>
                    <a:gd name="T17" fmla="*/ 0 h 2088"/>
                    <a:gd name="T18" fmla="*/ 0 w 1456"/>
                    <a:gd name="T19" fmla="*/ 0 h 2088"/>
                    <a:gd name="T20" fmla="*/ 1 w 1456"/>
                    <a:gd name="T21" fmla="*/ 1 h 2088"/>
                    <a:gd name="T22" fmla="*/ 1 w 1456"/>
                    <a:gd name="T23" fmla="*/ 2 h 2088"/>
                    <a:gd name="T24" fmla="*/ 2 w 1456"/>
                    <a:gd name="T25" fmla="*/ 3 h 2088"/>
                    <a:gd name="T26" fmla="*/ 2 w 1456"/>
                    <a:gd name="T27" fmla="*/ 3 h 2088"/>
                    <a:gd name="T28" fmla="*/ 1 w 1456"/>
                    <a:gd name="T29" fmla="*/ 3 h 2088"/>
                    <a:gd name="T30" fmla="*/ 1 w 1456"/>
                    <a:gd name="T31" fmla="*/ 2 h 2088"/>
                    <a:gd name="T32" fmla="*/ 0 w 1456"/>
                    <a:gd name="T33" fmla="*/ 1 h 2088"/>
                    <a:gd name="T34" fmla="*/ 0 w 1456"/>
                    <a:gd name="T35" fmla="*/ 0 h 2088"/>
                    <a:gd name="T36" fmla="*/ 0 w 1456"/>
                    <a:gd name="T37" fmla="*/ 0 h 208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456" h="2088">
                      <a:moveTo>
                        <a:pt x="184" y="48"/>
                      </a:moveTo>
                      <a:cubicBezTo>
                        <a:pt x="288" y="48"/>
                        <a:pt x="480" y="0"/>
                        <a:pt x="664" y="192"/>
                      </a:cubicBezTo>
                      <a:cubicBezTo>
                        <a:pt x="848" y="384"/>
                        <a:pt x="1160" y="904"/>
                        <a:pt x="1288" y="1200"/>
                      </a:cubicBezTo>
                      <a:cubicBezTo>
                        <a:pt x="1416" y="1496"/>
                        <a:pt x="1416" y="1848"/>
                        <a:pt x="1432" y="1968"/>
                      </a:cubicBezTo>
                      <a:cubicBezTo>
                        <a:pt x="1448" y="2088"/>
                        <a:pt x="1456" y="2048"/>
                        <a:pt x="1384" y="1920"/>
                      </a:cubicBezTo>
                      <a:cubicBezTo>
                        <a:pt x="1312" y="1792"/>
                        <a:pt x="1128" y="1424"/>
                        <a:pt x="1000" y="1200"/>
                      </a:cubicBezTo>
                      <a:cubicBezTo>
                        <a:pt x="872" y="976"/>
                        <a:pt x="736" y="736"/>
                        <a:pt x="616" y="576"/>
                      </a:cubicBezTo>
                      <a:cubicBezTo>
                        <a:pt x="496" y="416"/>
                        <a:pt x="344" y="288"/>
                        <a:pt x="280" y="240"/>
                      </a:cubicBezTo>
                      <a:cubicBezTo>
                        <a:pt x="216" y="192"/>
                        <a:pt x="200" y="240"/>
                        <a:pt x="232" y="288"/>
                      </a:cubicBezTo>
                      <a:cubicBezTo>
                        <a:pt x="264" y="336"/>
                        <a:pt x="384" y="416"/>
                        <a:pt x="472" y="528"/>
                      </a:cubicBezTo>
                      <a:cubicBezTo>
                        <a:pt x="560" y="640"/>
                        <a:pt x="648" y="776"/>
                        <a:pt x="760" y="960"/>
                      </a:cubicBezTo>
                      <a:cubicBezTo>
                        <a:pt x="872" y="1144"/>
                        <a:pt x="1040" y="1456"/>
                        <a:pt x="1144" y="1632"/>
                      </a:cubicBezTo>
                      <a:cubicBezTo>
                        <a:pt x="1248" y="1808"/>
                        <a:pt x="1352" y="1952"/>
                        <a:pt x="1384" y="2016"/>
                      </a:cubicBezTo>
                      <a:cubicBezTo>
                        <a:pt x="1416" y="2080"/>
                        <a:pt x="1384" y="2048"/>
                        <a:pt x="1336" y="2016"/>
                      </a:cubicBezTo>
                      <a:cubicBezTo>
                        <a:pt x="1288" y="1984"/>
                        <a:pt x="1224" y="1944"/>
                        <a:pt x="1096" y="1824"/>
                      </a:cubicBezTo>
                      <a:cubicBezTo>
                        <a:pt x="968" y="1704"/>
                        <a:pt x="736" y="1504"/>
                        <a:pt x="568" y="1296"/>
                      </a:cubicBezTo>
                      <a:cubicBezTo>
                        <a:pt x="400" y="1088"/>
                        <a:pt x="176" y="760"/>
                        <a:pt x="88" y="576"/>
                      </a:cubicBezTo>
                      <a:cubicBezTo>
                        <a:pt x="0" y="392"/>
                        <a:pt x="24" y="280"/>
                        <a:pt x="40" y="192"/>
                      </a:cubicBezTo>
                      <a:cubicBezTo>
                        <a:pt x="56" y="104"/>
                        <a:pt x="80" y="48"/>
                        <a:pt x="184" y="48"/>
                      </a:cubicBezTo>
                      <a:close/>
                    </a:path>
                  </a:pathLst>
                </a:custGeom>
                <a:solidFill>
                  <a:schemeClr val="accent2">
                    <a:alpha val="50195"/>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sp>
              <p:nvSpPr>
                <p:cNvPr id="1083" name="Freeform 78"/>
                <p:cNvSpPr>
                  <a:spLocks/>
                </p:cNvSpPr>
                <p:nvPr/>
              </p:nvSpPr>
              <p:spPr bwMode="white">
                <a:xfrm rot="-744944">
                  <a:off x="4387" y="1456"/>
                  <a:ext cx="707" cy="1015"/>
                </a:xfrm>
                <a:custGeom>
                  <a:avLst/>
                  <a:gdLst>
                    <a:gd name="T0" fmla="*/ 0 w 1456"/>
                    <a:gd name="T1" fmla="*/ 0 h 2088"/>
                    <a:gd name="T2" fmla="*/ 1 w 1456"/>
                    <a:gd name="T3" fmla="*/ 0 h 2088"/>
                    <a:gd name="T4" fmla="*/ 2 w 1456"/>
                    <a:gd name="T5" fmla="*/ 2 h 2088"/>
                    <a:gd name="T6" fmla="*/ 2 w 1456"/>
                    <a:gd name="T7" fmla="*/ 3 h 2088"/>
                    <a:gd name="T8" fmla="*/ 2 w 1456"/>
                    <a:gd name="T9" fmla="*/ 3 h 2088"/>
                    <a:gd name="T10" fmla="*/ 1 w 1456"/>
                    <a:gd name="T11" fmla="*/ 2 h 2088"/>
                    <a:gd name="T12" fmla="*/ 1 w 1456"/>
                    <a:gd name="T13" fmla="*/ 1 h 2088"/>
                    <a:gd name="T14" fmla="*/ 0 w 1456"/>
                    <a:gd name="T15" fmla="*/ 0 h 2088"/>
                    <a:gd name="T16" fmla="*/ 0 w 1456"/>
                    <a:gd name="T17" fmla="*/ 0 h 2088"/>
                    <a:gd name="T18" fmla="*/ 0 w 1456"/>
                    <a:gd name="T19" fmla="*/ 0 h 2088"/>
                    <a:gd name="T20" fmla="*/ 1 w 1456"/>
                    <a:gd name="T21" fmla="*/ 1 h 2088"/>
                    <a:gd name="T22" fmla="*/ 1 w 1456"/>
                    <a:gd name="T23" fmla="*/ 2 h 2088"/>
                    <a:gd name="T24" fmla="*/ 2 w 1456"/>
                    <a:gd name="T25" fmla="*/ 3 h 2088"/>
                    <a:gd name="T26" fmla="*/ 2 w 1456"/>
                    <a:gd name="T27" fmla="*/ 3 h 2088"/>
                    <a:gd name="T28" fmla="*/ 1 w 1456"/>
                    <a:gd name="T29" fmla="*/ 3 h 2088"/>
                    <a:gd name="T30" fmla="*/ 1 w 1456"/>
                    <a:gd name="T31" fmla="*/ 2 h 2088"/>
                    <a:gd name="T32" fmla="*/ 0 w 1456"/>
                    <a:gd name="T33" fmla="*/ 1 h 2088"/>
                    <a:gd name="T34" fmla="*/ 0 w 1456"/>
                    <a:gd name="T35" fmla="*/ 0 h 2088"/>
                    <a:gd name="T36" fmla="*/ 0 w 1456"/>
                    <a:gd name="T37" fmla="*/ 0 h 208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456" h="2088">
                      <a:moveTo>
                        <a:pt x="184" y="48"/>
                      </a:moveTo>
                      <a:cubicBezTo>
                        <a:pt x="288" y="48"/>
                        <a:pt x="480" y="0"/>
                        <a:pt x="664" y="192"/>
                      </a:cubicBezTo>
                      <a:cubicBezTo>
                        <a:pt x="848" y="384"/>
                        <a:pt x="1160" y="904"/>
                        <a:pt x="1288" y="1200"/>
                      </a:cubicBezTo>
                      <a:cubicBezTo>
                        <a:pt x="1416" y="1496"/>
                        <a:pt x="1416" y="1848"/>
                        <a:pt x="1432" y="1968"/>
                      </a:cubicBezTo>
                      <a:cubicBezTo>
                        <a:pt x="1448" y="2088"/>
                        <a:pt x="1456" y="2048"/>
                        <a:pt x="1384" y="1920"/>
                      </a:cubicBezTo>
                      <a:cubicBezTo>
                        <a:pt x="1312" y="1792"/>
                        <a:pt x="1128" y="1424"/>
                        <a:pt x="1000" y="1200"/>
                      </a:cubicBezTo>
                      <a:cubicBezTo>
                        <a:pt x="872" y="976"/>
                        <a:pt x="736" y="736"/>
                        <a:pt x="616" y="576"/>
                      </a:cubicBezTo>
                      <a:cubicBezTo>
                        <a:pt x="496" y="416"/>
                        <a:pt x="344" y="288"/>
                        <a:pt x="280" y="240"/>
                      </a:cubicBezTo>
                      <a:cubicBezTo>
                        <a:pt x="216" y="192"/>
                        <a:pt x="200" y="240"/>
                        <a:pt x="232" y="288"/>
                      </a:cubicBezTo>
                      <a:cubicBezTo>
                        <a:pt x="264" y="336"/>
                        <a:pt x="384" y="416"/>
                        <a:pt x="472" y="528"/>
                      </a:cubicBezTo>
                      <a:cubicBezTo>
                        <a:pt x="560" y="640"/>
                        <a:pt x="648" y="776"/>
                        <a:pt x="760" y="960"/>
                      </a:cubicBezTo>
                      <a:cubicBezTo>
                        <a:pt x="872" y="1144"/>
                        <a:pt x="1040" y="1456"/>
                        <a:pt x="1144" y="1632"/>
                      </a:cubicBezTo>
                      <a:cubicBezTo>
                        <a:pt x="1248" y="1808"/>
                        <a:pt x="1352" y="1952"/>
                        <a:pt x="1384" y="2016"/>
                      </a:cubicBezTo>
                      <a:cubicBezTo>
                        <a:pt x="1416" y="2080"/>
                        <a:pt x="1384" y="2048"/>
                        <a:pt x="1336" y="2016"/>
                      </a:cubicBezTo>
                      <a:cubicBezTo>
                        <a:pt x="1288" y="1984"/>
                        <a:pt x="1224" y="1944"/>
                        <a:pt x="1096" y="1824"/>
                      </a:cubicBezTo>
                      <a:cubicBezTo>
                        <a:pt x="968" y="1704"/>
                        <a:pt x="736" y="1504"/>
                        <a:pt x="568" y="1296"/>
                      </a:cubicBezTo>
                      <a:cubicBezTo>
                        <a:pt x="400" y="1088"/>
                        <a:pt x="176" y="760"/>
                        <a:pt x="88" y="576"/>
                      </a:cubicBezTo>
                      <a:cubicBezTo>
                        <a:pt x="0" y="392"/>
                        <a:pt x="24" y="280"/>
                        <a:pt x="40" y="192"/>
                      </a:cubicBezTo>
                      <a:cubicBezTo>
                        <a:pt x="56" y="104"/>
                        <a:pt x="80" y="48"/>
                        <a:pt x="184" y="48"/>
                      </a:cubicBezTo>
                      <a:close/>
                    </a:path>
                  </a:pathLst>
                </a:custGeom>
                <a:solidFill>
                  <a:schemeClr val="accent2">
                    <a:alpha val="50195"/>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sp>
              <p:nvSpPr>
                <p:cNvPr id="1084" name="Freeform 79"/>
                <p:cNvSpPr>
                  <a:spLocks/>
                </p:cNvSpPr>
                <p:nvPr/>
              </p:nvSpPr>
              <p:spPr bwMode="white">
                <a:xfrm>
                  <a:off x="4086" y="1695"/>
                  <a:ext cx="474" cy="1163"/>
                </a:xfrm>
                <a:custGeom>
                  <a:avLst/>
                  <a:gdLst>
                    <a:gd name="T0" fmla="*/ 0 w 980"/>
                    <a:gd name="T1" fmla="*/ 2 h 2408"/>
                    <a:gd name="T2" fmla="*/ 0 w 980"/>
                    <a:gd name="T3" fmla="*/ 1 h 2408"/>
                    <a:gd name="T4" fmla="*/ 0 w 980"/>
                    <a:gd name="T5" fmla="*/ 0 h 2408"/>
                    <a:gd name="T6" fmla="*/ 0 w 980"/>
                    <a:gd name="T7" fmla="*/ 0 h 2408"/>
                    <a:gd name="T8" fmla="*/ 0 w 980"/>
                    <a:gd name="T9" fmla="*/ 0 h 2408"/>
                    <a:gd name="T10" fmla="*/ 1 w 980"/>
                    <a:gd name="T11" fmla="*/ 0 h 2408"/>
                    <a:gd name="T12" fmla="*/ 1 w 980"/>
                    <a:gd name="T13" fmla="*/ 1 h 2408"/>
                    <a:gd name="T14" fmla="*/ 1 w 980"/>
                    <a:gd name="T15" fmla="*/ 3 h 2408"/>
                    <a:gd name="T16" fmla="*/ 1 w 980"/>
                    <a:gd name="T17" fmla="*/ 3 h 2408"/>
                    <a:gd name="T18" fmla="*/ 1 w 980"/>
                    <a:gd name="T19" fmla="*/ 3 h 2408"/>
                    <a:gd name="T20" fmla="*/ 1 w 980"/>
                    <a:gd name="T21" fmla="*/ 3 h 2408"/>
                    <a:gd name="T22" fmla="*/ 1 w 980"/>
                    <a:gd name="T23" fmla="*/ 2 h 2408"/>
                    <a:gd name="T24" fmla="*/ 0 w 980"/>
                    <a:gd name="T25" fmla="*/ 0 h 2408"/>
                    <a:gd name="T26" fmla="*/ 0 w 980"/>
                    <a:gd name="T27" fmla="*/ 0 h 2408"/>
                    <a:gd name="T28" fmla="*/ 0 w 980"/>
                    <a:gd name="T29" fmla="*/ 0 h 2408"/>
                    <a:gd name="T30" fmla="*/ 0 w 980"/>
                    <a:gd name="T31" fmla="*/ 1 h 2408"/>
                    <a:gd name="T32" fmla="*/ 1 w 980"/>
                    <a:gd name="T33" fmla="*/ 2 h 2408"/>
                    <a:gd name="T34" fmla="*/ 1 w 980"/>
                    <a:gd name="T35" fmla="*/ 3 h 2408"/>
                    <a:gd name="T36" fmla="*/ 1 w 980"/>
                    <a:gd name="T37" fmla="*/ 3 h 2408"/>
                    <a:gd name="T38" fmla="*/ 0 w 980"/>
                    <a:gd name="T39" fmla="*/ 3 h 2408"/>
                    <a:gd name="T40" fmla="*/ 0 w 980"/>
                    <a:gd name="T41" fmla="*/ 2 h 240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980" h="2408">
                      <a:moveTo>
                        <a:pt x="253" y="1432"/>
                      </a:moveTo>
                      <a:cubicBezTo>
                        <a:pt x="184" y="1264"/>
                        <a:pt x="122" y="1070"/>
                        <a:pt x="82" y="881"/>
                      </a:cubicBezTo>
                      <a:cubicBezTo>
                        <a:pt x="42" y="692"/>
                        <a:pt x="0" y="433"/>
                        <a:pt x="12" y="296"/>
                      </a:cubicBezTo>
                      <a:cubicBezTo>
                        <a:pt x="24" y="159"/>
                        <a:pt x="84" y="96"/>
                        <a:pt x="156" y="56"/>
                      </a:cubicBezTo>
                      <a:cubicBezTo>
                        <a:pt x="228" y="16"/>
                        <a:pt x="364" y="0"/>
                        <a:pt x="444" y="56"/>
                      </a:cubicBezTo>
                      <a:cubicBezTo>
                        <a:pt x="524" y="112"/>
                        <a:pt x="564" y="216"/>
                        <a:pt x="636" y="392"/>
                      </a:cubicBezTo>
                      <a:cubicBezTo>
                        <a:pt x="708" y="568"/>
                        <a:pt x="820" y="840"/>
                        <a:pt x="876" y="1112"/>
                      </a:cubicBezTo>
                      <a:cubicBezTo>
                        <a:pt x="932" y="1384"/>
                        <a:pt x="964" y="1816"/>
                        <a:pt x="972" y="2024"/>
                      </a:cubicBezTo>
                      <a:cubicBezTo>
                        <a:pt x="980" y="2232"/>
                        <a:pt x="940" y="2312"/>
                        <a:pt x="924" y="2360"/>
                      </a:cubicBezTo>
                      <a:cubicBezTo>
                        <a:pt x="908" y="2408"/>
                        <a:pt x="892" y="2384"/>
                        <a:pt x="876" y="2312"/>
                      </a:cubicBezTo>
                      <a:cubicBezTo>
                        <a:pt x="860" y="2240"/>
                        <a:pt x="860" y="2096"/>
                        <a:pt x="828" y="1928"/>
                      </a:cubicBezTo>
                      <a:cubicBezTo>
                        <a:pt x="796" y="1760"/>
                        <a:pt x="756" y="1544"/>
                        <a:pt x="684" y="1304"/>
                      </a:cubicBezTo>
                      <a:cubicBezTo>
                        <a:pt x="612" y="1064"/>
                        <a:pt x="460" y="648"/>
                        <a:pt x="396" y="488"/>
                      </a:cubicBezTo>
                      <a:cubicBezTo>
                        <a:pt x="332" y="328"/>
                        <a:pt x="316" y="352"/>
                        <a:pt x="300" y="344"/>
                      </a:cubicBezTo>
                      <a:cubicBezTo>
                        <a:pt x="284" y="336"/>
                        <a:pt x="260" y="320"/>
                        <a:pt x="300" y="440"/>
                      </a:cubicBezTo>
                      <a:cubicBezTo>
                        <a:pt x="340" y="560"/>
                        <a:pt x="468" y="840"/>
                        <a:pt x="540" y="1064"/>
                      </a:cubicBezTo>
                      <a:cubicBezTo>
                        <a:pt x="612" y="1288"/>
                        <a:pt x="692" y="1584"/>
                        <a:pt x="732" y="1784"/>
                      </a:cubicBezTo>
                      <a:cubicBezTo>
                        <a:pt x="772" y="1984"/>
                        <a:pt x="780" y="2176"/>
                        <a:pt x="780" y="2264"/>
                      </a:cubicBezTo>
                      <a:cubicBezTo>
                        <a:pt x="780" y="2352"/>
                        <a:pt x="779" y="2375"/>
                        <a:pt x="732" y="2312"/>
                      </a:cubicBezTo>
                      <a:cubicBezTo>
                        <a:pt x="685" y="2249"/>
                        <a:pt x="576" y="2034"/>
                        <a:pt x="496" y="1887"/>
                      </a:cubicBezTo>
                      <a:cubicBezTo>
                        <a:pt x="416" y="1740"/>
                        <a:pt x="304" y="1527"/>
                        <a:pt x="253" y="1432"/>
                      </a:cubicBezTo>
                      <a:close/>
                    </a:path>
                  </a:pathLst>
                </a:custGeom>
                <a:solidFill>
                  <a:schemeClr val="accent2">
                    <a:alpha val="50195"/>
                  </a:schemeClr>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grpSp>
          <p:grpSp>
            <p:nvGrpSpPr>
              <p:cNvPr id="1066" name="Group 80"/>
              <p:cNvGrpSpPr>
                <a:grpSpLocks/>
              </p:cNvGrpSpPr>
              <p:nvPr/>
            </p:nvGrpSpPr>
            <p:grpSpPr bwMode="auto">
              <a:xfrm>
                <a:off x="1500" y="90"/>
                <a:ext cx="930" cy="764"/>
                <a:chOff x="3387" y="1456"/>
                <a:chExt cx="1707" cy="1402"/>
              </a:xfrm>
            </p:grpSpPr>
            <p:sp>
              <p:nvSpPr>
                <p:cNvPr id="1079" name="Freeform 81"/>
                <p:cNvSpPr>
                  <a:spLocks/>
                </p:cNvSpPr>
                <p:nvPr/>
              </p:nvSpPr>
              <p:spPr bwMode="white">
                <a:xfrm rot="21428822" flipH="1">
                  <a:off x="3387" y="1658"/>
                  <a:ext cx="707" cy="1013"/>
                </a:xfrm>
                <a:custGeom>
                  <a:avLst/>
                  <a:gdLst>
                    <a:gd name="T0" fmla="*/ 0 w 1456"/>
                    <a:gd name="T1" fmla="*/ 0 h 2088"/>
                    <a:gd name="T2" fmla="*/ 1 w 1456"/>
                    <a:gd name="T3" fmla="*/ 0 h 2088"/>
                    <a:gd name="T4" fmla="*/ 2 w 1456"/>
                    <a:gd name="T5" fmla="*/ 2 h 2088"/>
                    <a:gd name="T6" fmla="*/ 2 w 1456"/>
                    <a:gd name="T7" fmla="*/ 3 h 2088"/>
                    <a:gd name="T8" fmla="*/ 2 w 1456"/>
                    <a:gd name="T9" fmla="*/ 3 h 2088"/>
                    <a:gd name="T10" fmla="*/ 1 w 1456"/>
                    <a:gd name="T11" fmla="*/ 2 h 2088"/>
                    <a:gd name="T12" fmla="*/ 1 w 1456"/>
                    <a:gd name="T13" fmla="*/ 1 h 2088"/>
                    <a:gd name="T14" fmla="*/ 0 w 1456"/>
                    <a:gd name="T15" fmla="*/ 0 h 2088"/>
                    <a:gd name="T16" fmla="*/ 0 w 1456"/>
                    <a:gd name="T17" fmla="*/ 0 h 2088"/>
                    <a:gd name="T18" fmla="*/ 0 w 1456"/>
                    <a:gd name="T19" fmla="*/ 0 h 2088"/>
                    <a:gd name="T20" fmla="*/ 1 w 1456"/>
                    <a:gd name="T21" fmla="*/ 1 h 2088"/>
                    <a:gd name="T22" fmla="*/ 1 w 1456"/>
                    <a:gd name="T23" fmla="*/ 2 h 2088"/>
                    <a:gd name="T24" fmla="*/ 2 w 1456"/>
                    <a:gd name="T25" fmla="*/ 3 h 2088"/>
                    <a:gd name="T26" fmla="*/ 2 w 1456"/>
                    <a:gd name="T27" fmla="*/ 3 h 2088"/>
                    <a:gd name="T28" fmla="*/ 1 w 1456"/>
                    <a:gd name="T29" fmla="*/ 3 h 2088"/>
                    <a:gd name="T30" fmla="*/ 1 w 1456"/>
                    <a:gd name="T31" fmla="*/ 2 h 2088"/>
                    <a:gd name="T32" fmla="*/ 0 w 1456"/>
                    <a:gd name="T33" fmla="*/ 1 h 2088"/>
                    <a:gd name="T34" fmla="*/ 0 w 1456"/>
                    <a:gd name="T35" fmla="*/ 0 h 2088"/>
                    <a:gd name="T36" fmla="*/ 0 w 1456"/>
                    <a:gd name="T37" fmla="*/ 0 h 208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456" h="2088">
                      <a:moveTo>
                        <a:pt x="184" y="48"/>
                      </a:moveTo>
                      <a:cubicBezTo>
                        <a:pt x="288" y="48"/>
                        <a:pt x="480" y="0"/>
                        <a:pt x="664" y="192"/>
                      </a:cubicBezTo>
                      <a:cubicBezTo>
                        <a:pt x="848" y="384"/>
                        <a:pt x="1160" y="904"/>
                        <a:pt x="1288" y="1200"/>
                      </a:cubicBezTo>
                      <a:cubicBezTo>
                        <a:pt x="1416" y="1496"/>
                        <a:pt x="1416" y="1848"/>
                        <a:pt x="1432" y="1968"/>
                      </a:cubicBezTo>
                      <a:cubicBezTo>
                        <a:pt x="1448" y="2088"/>
                        <a:pt x="1456" y="2048"/>
                        <a:pt x="1384" y="1920"/>
                      </a:cubicBezTo>
                      <a:cubicBezTo>
                        <a:pt x="1312" y="1792"/>
                        <a:pt x="1128" y="1424"/>
                        <a:pt x="1000" y="1200"/>
                      </a:cubicBezTo>
                      <a:cubicBezTo>
                        <a:pt x="872" y="976"/>
                        <a:pt x="736" y="736"/>
                        <a:pt x="616" y="576"/>
                      </a:cubicBezTo>
                      <a:cubicBezTo>
                        <a:pt x="496" y="416"/>
                        <a:pt x="344" y="288"/>
                        <a:pt x="280" y="240"/>
                      </a:cubicBezTo>
                      <a:cubicBezTo>
                        <a:pt x="216" y="192"/>
                        <a:pt x="200" y="240"/>
                        <a:pt x="232" y="288"/>
                      </a:cubicBezTo>
                      <a:cubicBezTo>
                        <a:pt x="264" y="336"/>
                        <a:pt x="384" y="416"/>
                        <a:pt x="472" y="528"/>
                      </a:cubicBezTo>
                      <a:cubicBezTo>
                        <a:pt x="560" y="640"/>
                        <a:pt x="648" y="776"/>
                        <a:pt x="760" y="960"/>
                      </a:cubicBezTo>
                      <a:cubicBezTo>
                        <a:pt x="872" y="1144"/>
                        <a:pt x="1040" y="1456"/>
                        <a:pt x="1144" y="1632"/>
                      </a:cubicBezTo>
                      <a:cubicBezTo>
                        <a:pt x="1248" y="1808"/>
                        <a:pt x="1352" y="1952"/>
                        <a:pt x="1384" y="2016"/>
                      </a:cubicBezTo>
                      <a:cubicBezTo>
                        <a:pt x="1416" y="2080"/>
                        <a:pt x="1384" y="2048"/>
                        <a:pt x="1336" y="2016"/>
                      </a:cubicBezTo>
                      <a:cubicBezTo>
                        <a:pt x="1288" y="1984"/>
                        <a:pt x="1224" y="1944"/>
                        <a:pt x="1096" y="1824"/>
                      </a:cubicBezTo>
                      <a:cubicBezTo>
                        <a:pt x="968" y="1704"/>
                        <a:pt x="736" y="1504"/>
                        <a:pt x="568" y="1296"/>
                      </a:cubicBezTo>
                      <a:cubicBezTo>
                        <a:pt x="400" y="1088"/>
                        <a:pt x="176" y="760"/>
                        <a:pt x="88" y="576"/>
                      </a:cubicBezTo>
                      <a:cubicBezTo>
                        <a:pt x="0" y="392"/>
                        <a:pt x="24" y="280"/>
                        <a:pt x="40" y="192"/>
                      </a:cubicBezTo>
                      <a:cubicBezTo>
                        <a:pt x="56" y="104"/>
                        <a:pt x="80" y="48"/>
                        <a:pt x="184" y="48"/>
                      </a:cubicBezTo>
                      <a:close/>
                    </a:path>
                  </a:pathLst>
                </a:custGeom>
                <a:solidFill>
                  <a:schemeClr val="accent2">
                    <a:alpha val="50195"/>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sp>
              <p:nvSpPr>
                <p:cNvPr id="1080" name="Freeform 82"/>
                <p:cNvSpPr>
                  <a:spLocks/>
                </p:cNvSpPr>
                <p:nvPr/>
              </p:nvSpPr>
              <p:spPr bwMode="white">
                <a:xfrm rot="-744944">
                  <a:off x="4387" y="1456"/>
                  <a:ext cx="707" cy="1015"/>
                </a:xfrm>
                <a:custGeom>
                  <a:avLst/>
                  <a:gdLst>
                    <a:gd name="T0" fmla="*/ 0 w 1456"/>
                    <a:gd name="T1" fmla="*/ 0 h 2088"/>
                    <a:gd name="T2" fmla="*/ 1 w 1456"/>
                    <a:gd name="T3" fmla="*/ 0 h 2088"/>
                    <a:gd name="T4" fmla="*/ 2 w 1456"/>
                    <a:gd name="T5" fmla="*/ 2 h 2088"/>
                    <a:gd name="T6" fmla="*/ 2 w 1456"/>
                    <a:gd name="T7" fmla="*/ 3 h 2088"/>
                    <a:gd name="T8" fmla="*/ 2 w 1456"/>
                    <a:gd name="T9" fmla="*/ 3 h 2088"/>
                    <a:gd name="T10" fmla="*/ 1 w 1456"/>
                    <a:gd name="T11" fmla="*/ 2 h 2088"/>
                    <a:gd name="T12" fmla="*/ 1 w 1456"/>
                    <a:gd name="T13" fmla="*/ 1 h 2088"/>
                    <a:gd name="T14" fmla="*/ 0 w 1456"/>
                    <a:gd name="T15" fmla="*/ 0 h 2088"/>
                    <a:gd name="T16" fmla="*/ 0 w 1456"/>
                    <a:gd name="T17" fmla="*/ 0 h 2088"/>
                    <a:gd name="T18" fmla="*/ 0 w 1456"/>
                    <a:gd name="T19" fmla="*/ 0 h 2088"/>
                    <a:gd name="T20" fmla="*/ 1 w 1456"/>
                    <a:gd name="T21" fmla="*/ 1 h 2088"/>
                    <a:gd name="T22" fmla="*/ 1 w 1456"/>
                    <a:gd name="T23" fmla="*/ 2 h 2088"/>
                    <a:gd name="T24" fmla="*/ 2 w 1456"/>
                    <a:gd name="T25" fmla="*/ 3 h 2088"/>
                    <a:gd name="T26" fmla="*/ 2 w 1456"/>
                    <a:gd name="T27" fmla="*/ 3 h 2088"/>
                    <a:gd name="T28" fmla="*/ 1 w 1456"/>
                    <a:gd name="T29" fmla="*/ 3 h 2088"/>
                    <a:gd name="T30" fmla="*/ 1 w 1456"/>
                    <a:gd name="T31" fmla="*/ 2 h 2088"/>
                    <a:gd name="T32" fmla="*/ 0 w 1456"/>
                    <a:gd name="T33" fmla="*/ 1 h 2088"/>
                    <a:gd name="T34" fmla="*/ 0 w 1456"/>
                    <a:gd name="T35" fmla="*/ 0 h 2088"/>
                    <a:gd name="T36" fmla="*/ 0 w 1456"/>
                    <a:gd name="T37" fmla="*/ 0 h 208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456" h="2088">
                      <a:moveTo>
                        <a:pt x="184" y="48"/>
                      </a:moveTo>
                      <a:cubicBezTo>
                        <a:pt x="288" y="48"/>
                        <a:pt x="480" y="0"/>
                        <a:pt x="664" y="192"/>
                      </a:cubicBezTo>
                      <a:cubicBezTo>
                        <a:pt x="848" y="384"/>
                        <a:pt x="1160" y="904"/>
                        <a:pt x="1288" y="1200"/>
                      </a:cubicBezTo>
                      <a:cubicBezTo>
                        <a:pt x="1416" y="1496"/>
                        <a:pt x="1416" y="1848"/>
                        <a:pt x="1432" y="1968"/>
                      </a:cubicBezTo>
                      <a:cubicBezTo>
                        <a:pt x="1448" y="2088"/>
                        <a:pt x="1456" y="2048"/>
                        <a:pt x="1384" y="1920"/>
                      </a:cubicBezTo>
                      <a:cubicBezTo>
                        <a:pt x="1312" y="1792"/>
                        <a:pt x="1128" y="1424"/>
                        <a:pt x="1000" y="1200"/>
                      </a:cubicBezTo>
                      <a:cubicBezTo>
                        <a:pt x="872" y="976"/>
                        <a:pt x="736" y="736"/>
                        <a:pt x="616" y="576"/>
                      </a:cubicBezTo>
                      <a:cubicBezTo>
                        <a:pt x="496" y="416"/>
                        <a:pt x="344" y="288"/>
                        <a:pt x="280" y="240"/>
                      </a:cubicBezTo>
                      <a:cubicBezTo>
                        <a:pt x="216" y="192"/>
                        <a:pt x="200" y="240"/>
                        <a:pt x="232" y="288"/>
                      </a:cubicBezTo>
                      <a:cubicBezTo>
                        <a:pt x="264" y="336"/>
                        <a:pt x="384" y="416"/>
                        <a:pt x="472" y="528"/>
                      </a:cubicBezTo>
                      <a:cubicBezTo>
                        <a:pt x="560" y="640"/>
                        <a:pt x="648" y="776"/>
                        <a:pt x="760" y="960"/>
                      </a:cubicBezTo>
                      <a:cubicBezTo>
                        <a:pt x="872" y="1144"/>
                        <a:pt x="1040" y="1456"/>
                        <a:pt x="1144" y="1632"/>
                      </a:cubicBezTo>
                      <a:cubicBezTo>
                        <a:pt x="1248" y="1808"/>
                        <a:pt x="1352" y="1952"/>
                        <a:pt x="1384" y="2016"/>
                      </a:cubicBezTo>
                      <a:cubicBezTo>
                        <a:pt x="1416" y="2080"/>
                        <a:pt x="1384" y="2048"/>
                        <a:pt x="1336" y="2016"/>
                      </a:cubicBezTo>
                      <a:cubicBezTo>
                        <a:pt x="1288" y="1984"/>
                        <a:pt x="1224" y="1944"/>
                        <a:pt x="1096" y="1824"/>
                      </a:cubicBezTo>
                      <a:cubicBezTo>
                        <a:pt x="968" y="1704"/>
                        <a:pt x="736" y="1504"/>
                        <a:pt x="568" y="1296"/>
                      </a:cubicBezTo>
                      <a:cubicBezTo>
                        <a:pt x="400" y="1088"/>
                        <a:pt x="176" y="760"/>
                        <a:pt x="88" y="576"/>
                      </a:cubicBezTo>
                      <a:cubicBezTo>
                        <a:pt x="0" y="392"/>
                        <a:pt x="24" y="280"/>
                        <a:pt x="40" y="192"/>
                      </a:cubicBezTo>
                      <a:cubicBezTo>
                        <a:pt x="56" y="104"/>
                        <a:pt x="80" y="48"/>
                        <a:pt x="184" y="48"/>
                      </a:cubicBezTo>
                      <a:close/>
                    </a:path>
                  </a:pathLst>
                </a:custGeom>
                <a:solidFill>
                  <a:schemeClr val="accent2">
                    <a:alpha val="50195"/>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sp>
              <p:nvSpPr>
                <p:cNvPr id="1081" name="Freeform 83"/>
                <p:cNvSpPr>
                  <a:spLocks/>
                </p:cNvSpPr>
                <p:nvPr/>
              </p:nvSpPr>
              <p:spPr bwMode="white">
                <a:xfrm>
                  <a:off x="4086" y="1695"/>
                  <a:ext cx="474" cy="1163"/>
                </a:xfrm>
                <a:custGeom>
                  <a:avLst/>
                  <a:gdLst>
                    <a:gd name="T0" fmla="*/ 0 w 980"/>
                    <a:gd name="T1" fmla="*/ 2 h 2408"/>
                    <a:gd name="T2" fmla="*/ 0 w 980"/>
                    <a:gd name="T3" fmla="*/ 1 h 2408"/>
                    <a:gd name="T4" fmla="*/ 0 w 980"/>
                    <a:gd name="T5" fmla="*/ 0 h 2408"/>
                    <a:gd name="T6" fmla="*/ 0 w 980"/>
                    <a:gd name="T7" fmla="*/ 0 h 2408"/>
                    <a:gd name="T8" fmla="*/ 0 w 980"/>
                    <a:gd name="T9" fmla="*/ 0 h 2408"/>
                    <a:gd name="T10" fmla="*/ 1 w 980"/>
                    <a:gd name="T11" fmla="*/ 0 h 2408"/>
                    <a:gd name="T12" fmla="*/ 1 w 980"/>
                    <a:gd name="T13" fmla="*/ 1 h 2408"/>
                    <a:gd name="T14" fmla="*/ 1 w 980"/>
                    <a:gd name="T15" fmla="*/ 3 h 2408"/>
                    <a:gd name="T16" fmla="*/ 1 w 980"/>
                    <a:gd name="T17" fmla="*/ 3 h 2408"/>
                    <a:gd name="T18" fmla="*/ 1 w 980"/>
                    <a:gd name="T19" fmla="*/ 3 h 2408"/>
                    <a:gd name="T20" fmla="*/ 1 w 980"/>
                    <a:gd name="T21" fmla="*/ 3 h 2408"/>
                    <a:gd name="T22" fmla="*/ 1 w 980"/>
                    <a:gd name="T23" fmla="*/ 2 h 2408"/>
                    <a:gd name="T24" fmla="*/ 0 w 980"/>
                    <a:gd name="T25" fmla="*/ 0 h 2408"/>
                    <a:gd name="T26" fmla="*/ 0 w 980"/>
                    <a:gd name="T27" fmla="*/ 0 h 2408"/>
                    <a:gd name="T28" fmla="*/ 0 w 980"/>
                    <a:gd name="T29" fmla="*/ 0 h 2408"/>
                    <a:gd name="T30" fmla="*/ 0 w 980"/>
                    <a:gd name="T31" fmla="*/ 1 h 2408"/>
                    <a:gd name="T32" fmla="*/ 1 w 980"/>
                    <a:gd name="T33" fmla="*/ 2 h 2408"/>
                    <a:gd name="T34" fmla="*/ 1 w 980"/>
                    <a:gd name="T35" fmla="*/ 3 h 2408"/>
                    <a:gd name="T36" fmla="*/ 1 w 980"/>
                    <a:gd name="T37" fmla="*/ 3 h 2408"/>
                    <a:gd name="T38" fmla="*/ 0 w 980"/>
                    <a:gd name="T39" fmla="*/ 3 h 2408"/>
                    <a:gd name="T40" fmla="*/ 0 w 980"/>
                    <a:gd name="T41" fmla="*/ 2 h 240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980" h="2408">
                      <a:moveTo>
                        <a:pt x="253" y="1432"/>
                      </a:moveTo>
                      <a:cubicBezTo>
                        <a:pt x="184" y="1264"/>
                        <a:pt x="122" y="1070"/>
                        <a:pt x="82" y="881"/>
                      </a:cubicBezTo>
                      <a:cubicBezTo>
                        <a:pt x="42" y="692"/>
                        <a:pt x="0" y="433"/>
                        <a:pt x="12" y="296"/>
                      </a:cubicBezTo>
                      <a:cubicBezTo>
                        <a:pt x="24" y="159"/>
                        <a:pt x="84" y="96"/>
                        <a:pt x="156" y="56"/>
                      </a:cubicBezTo>
                      <a:cubicBezTo>
                        <a:pt x="228" y="16"/>
                        <a:pt x="364" y="0"/>
                        <a:pt x="444" y="56"/>
                      </a:cubicBezTo>
                      <a:cubicBezTo>
                        <a:pt x="524" y="112"/>
                        <a:pt x="564" y="216"/>
                        <a:pt x="636" y="392"/>
                      </a:cubicBezTo>
                      <a:cubicBezTo>
                        <a:pt x="708" y="568"/>
                        <a:pt x="820" y="840"/>
                        <a:pt x="876" y="1112"/>
                      </a:cubicBezTo>
                      <a:cubicBezTo>
                        <a:pt x="932" y="1384"/>
                        <a:pt x="964" y="1816"/>
                        <a:pt x="972" y="2024"/>
                      </a:cubicBezTo>
                      <a:cubicBezTo>
                        <a:pt x="980" y="2232"/>
                        <a:pt x="940" y="2312"/>
                        <a:pt x="924" y="2360"/>
                      </a:cubicBezTo>
                      <a:cubicBezTo>
                        <a:pt x="908" y="2408"/>
                        <a:pt x="892" y="2384"/>
                        <a:pt x="876" y="2312"/>
                      </a:cubicBezTo>
                      <a:cubicBezTo>
                        <a:pt x="860" y="2240"/>
                        <a:pt x="860" y="2096"/>
                        <a:pt x="828" y="1928"/>
                      </a:cubicBezTo>
                      <a:cubicBezTo>
                        <a:pt x="796" y="1760"/>
                        <a:pt x="756" y="1544"/>
                        <a:pt x="684" y="1304"/>
                      </a:cubicBezTo>
                      <a:cubicBezTo>
                        <a:pt x="612" y="1064"/>
                        <a:pt x="460" y="648"/>
                        <a:pt x="396" y="488"/>
                      </a:cubicBezTo>
                      <a:cubicBezTo>
                        <a:pt x="332" y="328"/>
                        <a:pt x="316" y="352"/>
                        <a:pt x="300" y="344"/>
                      </a:cubicBezTo>
                      <a:cubicBezTo>
                        <a:pt x="284" y="336"/>
                        <a:pt x="260" y="320"/>
                        <a:pt x="300" y="440"/>
                      </a:cubicBezTo>
                      <a:cubicBezTo>
                        <a:pt x="340" y="560"/>
                        <a:pt x="468" y="840"/>
                        <a:pt x="540" y="1064"/>
                      </a:cubicBezTo>
                      <a:cubicBezTo>
                        <a:pt x="612" y="1288"/>
                        <a:pt x="692" y="1584"/>
                        <a:pt x="732" y="1784"/>
                      </a:cubicBezTo>
                      <a:cubicBezTo>
                        <a:pt x="772" y="1984"/>
                        <a:pt x="780" y="2176"/>
                        <a:pt x="780" y="2264"/>
                      </a:cubicBezTo>
                      <a:cubicBezTo>
                        <a:pt x="780" y="2352"/>
                        <a:pt x="779" y="2375"/>
                        <a:pt x="732" y="2312"/>
                      </a:cubicBezTo>
                      <a:cubicBezTo>
                        <a:pt x="685" y="2249"/>
                        <a:pt x="576" y="2034"/>
                        <a:pt x="496" y="1887"/>
                      </a:cubicBezTo>
                      <a:cubicBezTo>
                        <a:pt x="416" y="1740"/>
                        <a:pt x="304" y="1527"/>
                        <a:pt x="253" y="1432"/>
                      </a:cubicBezTo>
                      <a:close/>
                    </a:path>
                  </a:pathLst>
                </a:custGeom>
                <a:solidFill>
                  <a:schemeClr val="accent2">
                    <a:alpha val="50195"/>
                  </a:schemeClr>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grpSp>
          <p:sp>
            <p:nvSpPr>
              <p:cNvPr id="1067" name="Freeform 84"/>
              <p:cNvSpPr>
                <a:spLocks/>
              </p:cNvSpPr>
              <p:nvPr/>
            </p:nvSpPr>
            <p:spPr bwMode="white">
              <a:xfrm>
                <a:off x="2998" y="3579"/>
                <a:ext cx="678" cy="738"/>
              </a:xfrm>
              <a:custGeom>
                <a:avLst/>
                <a:gdLst>
                  <a:gd name="T0" fmla="*/ 577 w 678"/>
                  <a:gd name="T1" fmla="*/ 17 h 738"/>
                  <a:gd name="T2" fmla="*/ 341 w 678"/>
                  <a:gd name="T3" fmla="*/ 100 h 738"/>
                  <a:gd name="T4" fmla="*/ 54 w 678"/>
                  <a:gd name="T5" fmla="*/ 621 h 738"/>
                  <a:gd name="T6" fmla="*/ 17 w 678"/>
                  <a:gd name="T7" fmla="*/ 735 h 738"/>
                  <a:gd name="T8" fmla="*/ 140 w 678"/>
                  <a:gd name="T9" fmla="*/ 738 h 738"/>
                  <a:gd name="T10" fmla="*/ 198 w 678"/>
                  <a:gd name="T11" fmla="*/ 614 h 738"/>
                  <a:gd name="T12" fmla="*/ 375 w 678"/>
                  <a:gd name="T13" fmla="*/ 292 h 738"/>
                  <a:gd name="T14" fmla="*/ 534 w 678"/>
                  <a:gd name="T15" fmla="*/ 115 h 738"/>
                  <a:gd name="T16" fmla="*/ 559 w 678"/>
                  <a:gd name="T17" fmla="*/ 138 h 738"/>
                  <a:gd name="T18" fmla="*/ 445 w 678"/>
                  <a:gd name="T19" fmla="*/ 264 h 738"/>
                  <a:gd name="T20" fmla="*/ 311 w 678"/>
                  <a:gd name="T21" fmla="*/ 487 h 738"/>
                  <a:gd name="T22" fmla="*/ 188 w 678"/>
                  <a:gd name="T23" fmla="*/ 738 h 738"/>
                  <a:gd name="T24" fmla="*/ 353 w 678"/>
                  <a:gd name="T25" fmla="*/ 738 h 738"/>
                  <a:gd name="T26" fmla="*/ 417 w 678"/>
                  <a:gd name="T27" fmla="*/ 651 h 738"/>
                  <a:gd name="T28" fmla="*/ 638 w 678"/>
                  <a:gd name="T29" fmla="*/ 279 h 738"/>
                  <a:gd name="T30" fmla="*/ 653 w 678"/>
                  <a:gd name="T31" fmla="*/ 85 h 738"/>
                  <a:gd name="T32" fmla="*/ 577 w 678"/>
                  <a:gd name="T33" fmla="*/ 17 h 73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678" h="738">
                    <a:moveTo>
                      <a:pt x="577" y="17"/>
                    </a:moveTo>
                    <a:cubicBezTo>
                      <a:pt x="525" y="19"/>
                      <a:pt x="428" y="0"/>
                      <a:pt x="341" y="100"/>
                    </a:cubicBezTo>
                    <a:cubicBezTo>
                      <a:pt x="253" y="202"/>
                      <a:pt x="108" y="515"/>
                      <a:pt x="54" y="621"/>
                    </a:cubicBezTo>
                    <a:cubicBezTo>
                      <a:pt x="0" y="727"/>
                      <a:pt x="3" y="716"/>
                      <a:pt x="17" y="735"/>
                    </a:cubicBezTo>
                    <a:lnTo>
                      <a:pt x="140" y="738"/>
                    </a:lnTo>
                    <a:cubicBezTo>
                      <a:pt x="170" y="718"/>
                      <a:pt x="159" y="688"/>
                      <a:pt x="198" y="614"/>
                    </a:cubicBezTo>
                    <a:cubicBezTo>
                      <a:pt x="237" y="540"/>
                      <a:pt x="318" y="375"/>
                      <a:pt x="375" y="292"/>
                    </a:cubicBezTo>
                    <a:cubicBezTo>
                      <a:pt x="431" y="209"/>
                      <a:pt x="503" y="140"/>
                      <a:pt x="534" y="115"/>
                    </a:cubicBezTo>
                    <a:cubicBezTo>
                      <a:pt x="565" y="89"/>
                      <a:pt x="574" y="113"/>
                      <a:pt x="559" y="138"/>
                    </a:cubicBezTo>
                    <a:cubicBezTo>
                      <a:pt x="544" y="162"/>
                      <a:pt x="487" y="206"/>
                      <a:pt x="445" y="264"/>
                    </a:cubicBezTo>
                    <a:cubicBezTo>
                      <a:pt x="404" y="323"/>
                      <a:pt x="354" y="408"/>
                      <a:pt x="311" y="487"/>
                    </a:cubicBezTo>
                    <a:cubicBezTo>
                      <a:pt x="268" y="566"/>
                      <a:pt x="181" y="696"/>
                      <a:pt x="188" y="738"/>
                    </a:cubicBezTo>
                    <a:lnTo>
                      <a:pt x="353" y="738"/>
                    </a:lnTo>
                    <a:cubicBezTo>
                      <a:pt x="391" y="724"/>
                      <a:pt x="370" y="727"/>
                      <a:pt x="417" y="651"/>
                    </a:cubicBezTo>
                    <a:cubicBezTo>
                      <a:pt x="464" y="575"/>
                      <a:pt x="599" y="373"/>
                      <a:pt x="638" y="279"/>
                    </a:cubicBezTo>
                    <a:cubicBezTo>
                      <a:pt x="678" y="185"/>
                      <a:pt x="663" y="128"/>
                      <a:pt x="653" y="85"/>
                    </a:cubicBezTo>
                    <a:cubicBezTo>
                      <a:pt x="643" y="41"/>
                      <a:pt x="629" y="14"/>
                      <a:pt x="577" y="17"/>
                    </a:cubicBezTo>
                    <a:close/>
                  </a:path>
                </a:pathLst>
              </a:custGeom>
              <a:solidFill>
                <a:schemeClr val="accent2">
                  <a:alpha val="50195"/>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sp>
            <p:nvSpPr>
              <p:cNvPr id="1068" name="Freeform 85"/>
              <p:cNvSpPr>
                <a:spLocks/>
              </p:cNvSpPr>
              <p:nvPr/>
            </p:nvSpPr>
            <p:spPr bwMode="white">
              <a:xfrm rot="-744944">
                <a:off x="3996" y="3377"/>
                <a:ext cx="729" cy="1047"/>
              </a:xfrm>
              <a:custGeom>
                <a:avLst/>
                <a:gdLst>
                  <a:gd name="T0" fmla="*/ 1 w 1456"/>
                  <a:gd name="T1" fmla="*/ 1 h 2088"/>
                  <a:gd name="T2" fmla="*/ 2 w 1456"/>
                  <a:gd name="T3" fmla="*/ 1 h 2088"/>
                  <a:gd name="T4" fmla="*/ 3 w 1456"/>
                  <a:gd name="T5" fmla="*/ 3 h 2088"/>
                  <a:gd name="T6" fmla="*/ 3 w 1456"/>
                  <a:gd name="T7" fmla="*/ 4 h 2088"/>
                  <a:gd name="T8" fmla="*/ 3 w 1456"/>
                  <a:gd name="T9" fmla="*/ 4 h 2088"/>
                  <a:gd name="T10" fmla="*/ 2 w 1456"/>
                  <a:gd name="T11" fmla="*/ 3 h 2088"/>
                  <a:gd name="T12" fmla="*/ 2 w 1456"/>
                  <a:gd name="T13" fmla="*/ 2 h 2088"/>
                  <a:gd name="T14" fmla="*/ 1 w 1456"/>
                  <a:gd name="T15" fmla="*/ 1 h 2088"/>
                  <a:gd name="T16" fmla="*/ 1 w 1456"/>
                  <a:gd name="T17" fmla="*/ 1 h 2088"/>
                  <a:gd name="T18" fmla="*/ 1 w 1456"/>
                  <a:gd name="T19" fmla="*/ 2 h 2088"/>
                  <a:gd name="T20" fmla="*/ 2 w 1456"/>
                  <a:gd name="T21" fmla="*/ 2 h 2088"/>
                  <a:gd name="T22" fmla="*/ 3 w 1456"/>
                  <a:gd name="T23" fmla="*/ 4 h 2088"/>
                  <a:gd name="T24" fmla="*/ 3 w 1456"/>
                  <a:gd name="T25" fmla="*/ 4 h 2088"/>
                  <a:gd name="T26" fmla="*/ 3 w 1456"/>
                  <a:gd name="T27" fmla="*/ 4 h 2088"/>
                  <a:gd name="T28" fmla="*/ 3 w 1456"/>
                  <a:gd name="T29" fmla="*/ 4 h 2088"/>
                  <a:gd name="T30" fmla="*/ 2 w 1456"/>
                  <a:gd name="T31" fmla="*/ 3 h 2088"/>
                  <a:gd name="T32" fmla="*/ 1 w 1456"/>
                  <a:gd name="T33" fmla="*/ 2 h 2088"/>
                  <a:gd name="T34" fmla="*/ 1 w 1456"/>
                  <a:gd name="T35" fmla="*/ 1 h 2088"/>
                  <a:gd name="T36" fmla="*/ 1 w 1456"/>
                  <a:gd name="T37" fmla="*/ 1 h 208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456" h="2088">
                    <a:moveTo>
                      <a:pt x="184" y="48"/>
                    </a:moveTo>
                    <a:cubicBezTo>
                      <a:pt x="288" y="48"/>
                      <a:pt x="480" y="0"/>
                      <a:pt x="664" y="192"/>
                    </a:cubicBezTo>
                    <a:cubicBezTo>
                      <a:pt x="848" y="384"/>
                      <a:pt x="1160" y="904"/>
                      <a:pt x="1288" y="1200"/>
                    </a:cubicBezTo>
                    <a:cubicBezTo>
                      <a:pt x="1416" y="1496"/>
                      <a:pt x="1416" y="1848"/>
                      <a:pt x="1432" y="1968"/>
                    </a:cubicBezTo>
                    <a:cubicBezTo>
                      <a:pt x="1448" y="2088"/>
                      <a:pt x="1456" y="2048"/>
                      <a:pt x="1384" y="1920"/>
                    </a:cubicBezTo>
                    <a:cubicBezTo>
                      <a:pt x="1312" y="1792"/>
                      <a:pt x="1128" y="1424"/>
                      <a:pt x="1000" y="1200"/>
                    </a:cubicBezTo>
                    <a:cubicBezTo>
                      <a:pt x="872" y="976"/>
                      <a:pt x="736" y="736"/>
                      <a:pt x="616" y="576"/>
                    </a:cubicBezTo>
                    <a:cubicBezTo>
                      <a:pt x="496" y="416"/>
                      <a:pt x="344" y="288"/>
                      <a:pt x="280" y="240"/>
                    </a:cubicBezTo>
                    <a:cubicBezTo>
                      <a:pt x="216" y="192"/>
                      <a:pt x="200" y="240"/>
                      <a:pt x="232" y="288"/>
                    </a:cubicBezTo>
                    <a:cubicBezTo>
                      <a:pt x="264" y="336"/>
                      <a:pt x="384" y="416"/>
                      <a:pt x="472" y="528"/>
                    </a:cubicBezTo>
                    <a:cubicBezTo>
                      <a:pt x="560" y="640"/>
                      <a:pt x="648" y="776"/>
                      <a:pt x="760" y="960"/>
                    </a:cubicBezTo>
                    <a:cubicBezTo>
                      <a:pt x="872" y="1144"/>
                      <a:pt x="1040" y="1456"/>
                      <a:pt x="1144" y="1632"/>
                    </a:cubicBezTo>
                    <a:cubicBezTo>
                      <a:pt x="1248" y="1808"/>
                      <a:pt x="1352" y="1952"/>
                      <a:pt x="1384" y="2016"/>
                    </a:cubicBezTo>
                    <a:cubicBezTo>
                      <a:pt x="1416" y="2080"/>
                      <a:pt x="1384" y="2048"/>
                      <a:pt x="1336" y="2016"/>
                    </a:cubicBezTo>
                    <a:cubicBezTo>
                      <a:pt x="1288" y="1984"/>
                      <a:pt x="1224" y="1944"/>
                      <a:pt x="1096" y="1824"/>
                    </a:cubicBezTo>
                    <a:cubicBezTo>
                      <a:pt x="968" y="1704"/>
                      <a:pt x="736" y="1504"/>
                      <a:pt x="568" y="1296"/>
                    </a:cubicBezTo>
                    <a:cubicBezTo>
                      <a:pt x="400" y="1088"/>
                      <a:pt x="176" y="760"/>
                      <a:pt x="88" y="576"/>
                    </a:cubicBezTo>
                    <a:cubicBezTo>
                      <a:pt x="0" y="392"/>
                      <a:pt x="24" y="280"/>
                      <a:pt x="40" y="192"/>
                    </a:cubicBezTo>
                    <a:cubicBezTo>
                      <a:pt x="56" y="104"/>
                      <a:pt x="80" y="48"/>
                      <a:pt x="184" y="48"/>
                    </a:cubicBezTo>
                    <a:close/>
                  </a:path>
                </a:pathLst>
              </a:custGeom>
              <a:solidFill>
                <a:schemeClr val="accent2">
                  <a:alpha val="50195"/>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sp>
            <p:nvSpPr>
              <p:cNvPr id="1069" name="Freeform 86"/>
              <p:cNvSpPr>
                <a:spLocks/>
              </p:cNvSpPr>
              <p:nvPr/>
            </p:nvSpPr>
            <p:spPr bwMode="white">
              <a:xfrm>
                <a:off x="3685" y="3623"/>
                <a:ext cx="472" cy="726"/>
              </a:xfrm>
              <a:custGeom>
                <a:avLst/>
                <a:gdLst>
                  <a:gd name="T0" fmla="*/ 116 w 472"/>
                  <a:gd name="T1" fmla="*/ 694 h 726"/>
                  <a:gd name="T2" fmla="*/ 41 w 472"/>
                  <a:gd name="T3" fmla="*/ 440 h 726"/>
                  <a:gd name="T4" fmla="*/ 6 w 472"/>
                  <a:gd name="T5" fmla="*/ 148 h 726"/>
                  <a:gd name="T6" fmla="*/ 78 w 472"/>
                  <a:gd name="T7" fmla="*/ 28 h 726"/>
                  <a:gd name="T8" fmla="*/ 222 w 472"/>
                  <a:gd name="T9" fmla="*/ 28 h 726"/>
                  <a:gd name="T10" fmla="*/ 317 w 472"/>
                  <a:gd name="T11" fmla="*/ 196 h 726"/>
                  <a:gd name="T12" fmla="*/ 437 w 472"/>
                  <a:gd name="T13" fmla="*/ 555 h 726"/>
                  <a:gd name="T14" fmla="*/ 458 w 472"/>
                  <a:gd name="T15" fmla="*/ 691 h 726"/>
                  <a:gd name="T16" fmla="*/ 350 w 472"/>
                  <a:gd name="T17" fmla="*/ 694 h 726"/>
                  <a:gd name="T18" fmla="*/ 341 w 472"/>
                  <a:gd name="T19" fmla="*/ 651 h 726"/>
                  <a:gd name="T20" fmla="*/ 198 w 472"/>
                  <a:gd name="T21" fmla="*/ 244 h 726"/>
                  <a:gd name="T22" fmla="*/ 150 w 472"/>
                  <a:gd name="T23" fmla="*/ 172 h 726"/>
                  <a:gd name="T24" fmla="*/ 150 w 472"/>
                  <a:gd name="T25" fmla="*/ 220 h 726"/>
                  <a:gd name="T26" fmla="*/ 269 w 472"/>
                  <a:gd name="T27" fmla="*/ 531 h 726"/>
                  <a:gd name="T28" fmla="*/ 311 w 472"/>
                  <a:gd name="T29" fmla="*/ 691 h 726"/>
                  <a:gd name="T30" fmla="*/ 116 w 472"/>
                  <a:gd name="T31" fmla="*/ 694 h 72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472" h="726">
                    <a:moveTo>
                      <a:pt x="116" y="694"/>
                    </a:moveTo>
                    <a:cubicBezTo>
                      <a:pt x="71" y="652"/>
                      <a:pt x="59" y="531"/>
                      <a:pt x="41" y="440"/>
                    </a:cubicBezTo>
                    <a:cubicBezTo>
                      <a:pt x="23" y="349"/>
                      <a:pt x="0" y="216"/>
                      <a:pt x="6" y="148"/>
                    </a:cubicBezTo>
                    <a:cubicBezTo>
                      <a:pt x="12" y="79"/>
                      <a:pt x="42" y="48"/>
                      <a:pt x="78" y="28"/>
                    </a:cubicBezTo>
                    <a:cubicBezTo>
                      <a:pt x="114" y="8"/>
                      <a:pt x="182" y="0"/>
                      <a:pt x="222" y="28"/>
                    </a:cubicBezTo>
                    <a:cubicBezTo>
                      <a:pt x="261" y="56"/>
                      <a:pt x="281" y="108"/>
                      <a:pt x="317" y="196"/>
                    </a:cubicBezTo>
                    <a:cubicBezTo>
                      <a:pt x="353" y="284"/>
                      <a:pt x="414" y="473"/>
                      <a:pt x="437" y="555"/>
                    </a:cubicBezTo>
                    <a:cubicBezTo>
                      <a:pt x="460" y="637"/>
                      <a:pt x="472" y="668"/>
                      <a:pt x="458" y="691"/>
                    </a:cubicBezTo>
                    <a:lnTo>
                      <a:pt x="350" y="694"/>
                    </a:lnTo>
                    <a:cubicBezTo>
                      <a:pt x="331" y="687"/>
                      <a:pt x="366" y="726"/>
                      <a:pt x="341" y="651"/>
                    </a:cubicBezTo>
                    <a:cubicBezTo>
                      <a:pt x="316" y="576"/>
                      <a:pt x="230" y="323"/>
                      <a:pt x="198" y="244"/>
                    </a:cubicBezTo>
                    <a:cubicBezTo>
                      <a:pt x="166" y="164"/>
                      <a:pt x="158" y="176"/>
                      <a:pt x="150" y="172"/>
                    </a:cubicBezTo>
                    <a:cubicBezTo>
                      <a:pt x="142" y="168"/>
                      <a:pt x="130" y="160"/>
                      <a:pt x="150" y="220"/>
                    </a:cubicBezTo>
                    <a:cubicBezTo>
                      <a:pt x="170" y="280"/>
                      <a:pt x="242" y="453"/>
                      <a:pt x="269" y="531"/>
                    </a:cubicBezTo>
                    <a:cubicBezTo>
                      <a:pt x="296" y="609"/>
                      <a:pt x="337" y="664"/>
                      <a:pt x="311" y="691"/>
                    </a:cubicBezTo>
                    <a:lnTo>
                      <a:pt x="116" y="694"/>
                    </a:lnTo>
                    <a:close/>
                  </a:path>
                </a:pathLst>
              </a:custGeom>
              <a:solidFill>
                <a:schemeClr val="accent2">
                  <a:alpha val="50195"/>
                </a:schemeClr>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grpSp>
            <p:nvGrpSpPr>
              <p:cNvPr id="1070" name="Group 87"/>
              <p:cNvGrpSpPr>
                <a:grpSpLocks/>
              </p:cNvGrpSpPr>
              <p:nvPr/>
            </p:nvGrpSpPr>
            <p:grpSpPr bwMode="auto">
              <a:xfrm>
                <a:off x="3959" y="330"/>
                <a:ext cx="1724" cy="1316"/>
                <a:chOff x="196" y="1100"/>
                <a:chExt cx="2234" cy="1706"/>
              </a:xfrm>
            </p:grpSpPr>
            <p:sp>
              <p:nvSpPr>
                <p:cNvPr id="1074" name="Freeform 88"/>
                <p:cNvSpPr>
                  <a:spLocks/>
                </p:cNvSpPr>
                <p:nvPr/>
              </p:nvSpPr>
              <p:spPr bwMode="white">
                <a:xfrm rot="-744944">
                  <a:off x="1583" y="1359"/>
                  <a:ext cx="706" cy="1014"/>
                </a:xfrm>
                <a:custGeom>
                  <a:avLst/>
                  <a:gdLst>
                    <a:gd name="T0" fmla="*/ 0 w 1456"/>
                    <a:gd name="T1" fmla="*/ 0 h 2088"/>
                    <a:gd name="T2" fmla="*/ 1 w 1456"/>
                    <a:gd name="T3" fmla="*/ 0 h 2088"/>
                    <a:gd name="T4" fmla="*/ 2 w 1456"/>
                    <a:gd name="T5" fmla="*/ 2 h 2088"/>
                    <a:gd name="T6" fmla="*/ 2 w 1456"/>
                    <a:gd name="T7" fmla="*/ 3 h 2088"/>
                    <a:gd name="T8" fmla="*/ 2 w 1456"/>
                    <a:gd name="T9" fmla="*/ 3 h 2088"/>
                    <a:gd name="T10" fmla="*/ 1 w 1456"/>
                    <a:gd name="T11" fmla="*/ 2 h 2088"/>
                    <a:gd name="T12" fmla="*/ 1 w 1456"/>
                    <a:gd name="T13" fmla="*/ 1 h 2088"/>
                    <a:gd name="T14" fmla="*/ 0 w 1456"/>
                    <a:gd name="T15" fmla="*/ 0 h 2088"/>
                    <a:gd name="T16" fmla="*/ 0 w 1456"/>
                    <a:gd name="T17" fmla="*/ 0 h 2088"/>
                    <a:gd name="T18" fmla="*/ 0 w 1456"/>
                    <a:gd name="T19" fmla="*/ 0 h 2088"/>
                    <a:gd name="T20" fmla="*/ 1 w 1456"/>
                    <a:gd name="T21" fmla="*/ 1 h 2088"/>
                    <a:gd name="T22" fmla="*/ 1 w 1456"/>
                    <a:gd name="T23" fmla="*/ 2 h 2088"/>
                    <a:gd name="T24" fmla="*/ 2 w 1456"/>
                    <a:gd name="T25" fmla="*/ 3 h 2088"/>
                    <a:gd name="T26" fmla="*/ 2 w 1456"/>
                    <a:gd name="T27" fmla="*/ 3 h 2088"/>
                    <a:gd name="T28" fmla="*/ 1 w 1456"/>
                    <a:gd name="T29" fmla="*/ 3 h 2088"/>
                    <a:gd name="T30" fmla="*/ 0 w 1456"/>
                    <a:gd name="T31" fmla="*/ 2 h 2088"/>
                    <a:gd name="T32" fmla="*/ 0 w 1456"/>
                    <a:gd name="T33" fmla="*/ 1 h 2088"/>
                    <a:gd name="T34" fmla="*/ 0 w 1456"/>
                    <a:gd name="T35" fmla="*/ 0 h 2088"/>
                    <a:gd name="T36" fmla="*/ 0 w 1456"/>
                    <a:gd name="T37" fmla="*/ 0 h 208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456" h="2088">
                      <a:moveTo>
                        <a:pt x="184" y="48"/>
                      </a:moveTo>
                      <a:cubicBezTo>
                        <a:pt x="288" y="48"/>
                        <a:pt x="480" y="0"/>
                        <a:pt x="664" y="192"/>
                      </a:cubicBezTo>
                      <a:cubicBezTo>
                        <a:pt x="848" y="384"/>
                        <a:pt x="1160" y="904"/>
                        <a:pt x="1288" y="1200"/>
                      </a:cubicBezTo>
                      <a:cubicBezTo>
                        <a:pt x="1416" y="1496"/>
                        <a:pt x="1416" y="1848"/>
                        <a:pt x="1432" y="1968"/>
                      </a:cubicBezTo>
                      <a:cubicBezTo>
                        <a:pt x="1448" y="2088"/>
                        <a:pt x="1456" y="2048"/>
                        <a:pt x="1384" y="1920"/>
                      </a:cubicBezTo>
                      <a:cubicBezTo>
                        <a:pt x="1312" y="1792"/>
                        <a:pt x="1128" y="1424"/>
                        <a:pt x="1000" y="1200"/>
                      </a:cubicBezTo>
                      <a:cubicBezTo>
                        <a:pt x="872" y="976"/>
                        <a:pt x="736" y="736"/>
                        <a:pt x="616" y="576"/>
                      </a:cubicBezTo>
                      <a:cubicBezTo>
                        <a:pt x="496" y="416"/>
                        <a:pt x="344" y="288"/>
                        <a:pt x="280" y="240"/>
                      </a:cubicBezTo>
                      <a:cubicBezTo>
                        <a:pt x="216" y="192"/>
                        <a:pt x="200" y="240"/>
                        <a:pt x="232" y="288"/>
                      </a:cubicBezTo>
                      <a:cubicBezTo>
                        <a:pt x="264" y="336"/>
                        <a:pt x="384" y="416"/>
                        <a:pt x="472" y="528"/>
                      </a:cubicBezTo>
                      <a:cubicBezTo>
                        <a:pt x="560" y="640"/>
                        <a:pt x="648" y="776"/>
                        <a:pt x="760" y="960"/>
                      </a:cubicBezTo>
                      <a:cubicBezTo>
                        <a:pt x="872" y="1144"/>
                        <a:pt x="1040" y="1456"/>
                        <a:pt x="1144" y="1632"/>
                      </a:cubicBezTo>
                      <a:cubicBezTo>
                        <a:pt x="1248" y="1808"/>
                        <a:pt x="1352" y="1952"/>
                        <a:pt x="1384" y="2016"/>
                      </a:cubicBezTo>
                      <a:cubicBezTo>
                        <a:pt x="1416" y="2080"/>
                        <a:pt x="1384" y="2048"/>
                        <a:pt x="1336" y="2016"/>
                      </a:cubicBezTo>
                      <a:cubicBezTo>
                        <a:pt x="1288" y="1984"/>
                        <a:pt x="1224" y="1944"/>
                        <a:pt x="1096" y="1824"/>
                      </a:cubicBezTo>
                      <a:cubicBezTo>
                        <a:pt x="968" y="1704"/>
                        <a:pt x="736" y="1504"/>
                        <a:pt x="568" y="1296"/>
                      </a:cubicBezTo>
                      <a:cubicBezTo>
                        <a:pt x="400" y="1088"/>
                        <a:pt x="176" y="760"/>
                        <a:pt x="88" y="576"/>
                      </a:cubicBezTo>
                      <a:cubicBezTo>
                        <a:pt x="0" y="392"/>
                        <a:pt x="24" y="280"/>
                        <a:pt x="40" y="192"/>
                      </a:cubicBezTo>
                      <a:cubicBezTo>
                        <a:pt x="56" y="104"/>
                        <a:pt x="80" y="48"/>
                        <a:pt x="184" y="4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sp>
              <p:nvSpPr>
                <p:cNvPr id="1075" name="Freeform 89"/>
                <p:cNvSpPr>
                  <a:spLocks/>
                </p:cNvSpPr>
                <p:nvPr/>
              </p:nvSpPr>
              <p:spPr bwMode="white">
                <a:xfrm>
                  <a:off x="1295" y="1642"/>
                  <a:ext cx="474" cy="1164"/>
                </a:xfrm>
                <a:custGeom>
                  <a:avLst/>
                  <a:gdLst>
                    <a:gd name="T0" fmla="*/ 0 w 980"/>
                    <a:gd name="T1" fmla="*/ 2 h 2408"/>
                    <a:gd name="T2" fmla="*/ 0 w 980"/>
                    <a:gd name="T3" fmla="*/ 1 h 2408"/>
                    <a:gd name="T4" fmla="*/ 0 w 980"/>
                    <a:gd name="T5" fmla="*/ 0 h 2408"/>
                    <a:gd name="T6" fmla="*/ 0 w 980"/>
                    <a:gd name="T7" fmla="*/ 0 h 2408"/>
                    <a:gd name="T8" fmla="*/ 0 w 980"/>
                    <a:gd name="T9" fmla="*/ 0 h 2408"/>
                    <a:gd name="T10" fmla="*/ 1 w 980"/>
                    <a:gd name="T11" fmla="*/ 0 h 2408"/>
                    <a:gd name="T12" fmla="*/ 1 w 980"/>
                    <a:gd name="T13" fmla="*/ 1 h 2408"/>
                    <a:gd name="T14" fmla="*/ 1 w 980"/>
                    <a:gd name="T15" fmla="*/ 3 h 2408"/>
                    <a:gd name="T16" fmla="*/ 1 w 980"/>
                    <a:gd name="T17" fmla="*/ 3 h 2408"/>
                    <a:gd name="T18" fmla="*/ 1 w 980"/>
                    <a:gd name="T19" fmla="*/ 3 h 2408"/>
                    <a:gd name="T20" fmla="*/ 1 w 980"/>
                    <a:gd name="T21" fmla="*/ 3 h 2408"/>
                    <a:gd name="T22" fmla="*/ 1 w 980"/>
                    <a:gd name="T23" fmla="*/ 2 h 2408"/>
                    <a:gd name="T24" fmla="*/ 0 w 980"/>
                    <a:gd name="T25" fmla="*/ 0 h 2408"/>
                    <a:gd name="T26" fmla="*/ 0 w 980"/>
                    <a:gd name="T27" fmla="*/ 0 h 2408"/>
                    <a:gd name="T28" fmla="*/ 0 w 980"/>
                    <a:gd name="T29" fmla="*/ 0 h 2408"/>
                    <a:gd name="T30" fmla="*/ 0 w 980"/>
                    <a:gd name="T31" fmla="*/ 1 h 2408"/>
                    <a:gd name="T32" fmla="*/ 1 w 980"/>
                    <a:gd name="T33" fmla="*/ 2 h 2408"/>
                    <a:gd name="T34" fmla="*/ 1 w 980"/>
                    <a:gd name="T35" fmla="*/ 3 h 2408"/>
                    <a:gd name="T36" fmla="*/ 1 w 980"/>
                    <a:gd name="T37" fmla="*/ 3 h 2408"/>
                    <a:gd name="T38" fmla="*/ 0 w 980"/>
                    <a:gd name="T39" fmla="*/ 3 h 2408"/>
                    <a:gd name="T40" fmla="*/ 0 w 980"/>
                    <a:gd name="T41" fmla="*/ 2 h 240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980" h="2408">
                      <a:moveTo>
                        <a:pt x="253" y="1432"/>
                      </a:moveTo>
                      <a:cubicBezTo>
                        <a:pt x="184" y="1264"/>
                        <a:pt x="122" y="1070"/>
                        <a:pt x="82" y="881"/>
                      </a:cubicBezTo>
                      <a:cubicBezTo>
                        <a:pt x="42" y="692"/>
                        <a:pt x="0" y="433"/>
                        <a:pt x="12" y="296"/>
                      </a:cubicBezTo>
                      <a:cubicBezTo>
                        <a:pt x="24" y="159"/>
                        <a:pt x="84" y="96"/>
                        <a:pt x="156" y="56"/>
                      </a:cubicBezTo>
                      <a:cubicBezTo>
                        <a:pt x="228" y="16"/>
                        <a:pt x="364" y="0"/>
                        <a:pt x="444" y="56"/>
                      </a:cubicBezTo>
                      <a:cubicBezTo>
                        <a:pt x="524" y="112"/>
                        <a:pt x="564" y="216"/>
                        <a:pt x="636" y="392"/>
                      </a:cubicBezTo>
                      <a:cubicBezTo>
                        <a:pt x="708" y="568"/>
                        <a:pt x="820" y="840"/>
                        <a:pt x="876" y="1112"/>
                      </a:cubicBezTo>
                      <a:cubicBezTo>
                        <a:pt x="932" y="1384"/>
                        <a:pt x="964" y="1816"/>
                        <a:pt x="972" y="2024"/>
                      </a:cubicBezTo>
                      <a:cubicBezTo>
                        <a:pt x="980" y="2232"/>
                        <a:pt x="940" y="2312"/>
                        <a:pt x="924" y="2360"/>
                      </a:cubicBezTo>
                      <a:cubicBezTo>
                        <a:pt x="908" y="2408"/>
                        <a:pt x="892" y="2384"/>
                        <a:pt x="876" y="2312"/>
                      </a:cubicBezTo>
                      <a:cubicBezTo>
                        <a:pt x="860" y="2240"/>
                        <a:pt x="860" y="2096"/>
                        <a:pt x="828" y="1928"/>
                      </a:cubicBezTo>
                      <a:cubicBezTo>
                        <a:pt x="796" y="1760"/>
                        <a:pt x="756" y="1544"/>
                        <a:pt x="684" y="1304"/>
                      </a:cubicBezTo>
                      <a:cubicBezTo>
                        <a:pt x="612" y="1064"/>
                        <a:pt x="460" y="648"/>
                        <a:pt x="396" y="488"/>
                      </a:cubicBezTo>
                      <a:cubicBezTo>
                        <a:pt x="332" y="328"/>
                        <a:pt x="316" y="352"/>
                        <a:pt x="300" y="344"/>
                      </a:cubicBezTo>
                      <a:cubicBezTo>
                        <a:pt x="284" y="336"/>
                        <a:pt x="260" y="320"/>
                        <a:pt x="300" y="440"/>
                      </a:cubicBezTo>
                      <a:cubicBezTo>
                        <a:pt x="340" y="560"/>
                        <a:pt x="468" y="840"/>
                        <a:pt x="540" y="1064"/>
                      </a:cubicBezTo>
                      <a:cubicBezTo>
                        <a:pt x="612" y="1288"/>
                        <a:pt x="692" y="1584"/>
                        <a:pt x="732" y="1784"/>
                      </a:cubicBezTo>
                      <a:cubicBezTo>
                        <a:pt x="772" y="1984"/>
                        <a:pt x="780" y="2176"/>
                        <a:pt x="780" y="2264"/>
                      </a:cubicBezTo>
                      <a:cubicBezTo>
                        <a:pt x="780" y="2352"/>
                        <a:pt x="779" y="2375"/>
                        <a:pt x="732" y="2312"/>
                      </a:cubicBezTo>
                      <a:cubicBezTo>
                        <a:pt x="685" y="2249"/>
                        <a:pt x="576" y="2034"/>
                        <a:pt x="496" y="1887"/>
                      </a:cubicBezTo>
                      <a:cubicBezTo>
                        <a:pt x="416" y="1740"/>
                        <a:pt x="304" y="1527"/>
                        <a:pt x="253" y="1432"/>
                      </a:cubicBezTo>
                      <a:close/>
                    </a:path>
                  </a:pathLst>
                </a:custGeom>
                <a:solidFill>
                  <a:schemeClr val="accent2"/>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sp>
              <p:nvSpPr>
                <p:cNvPr id="1076" name="Freeform 90"/>
                <p:cNvSpPr>
                  <a:spLocks/>
                </p:cNvSpPr>
                <p:nvPr/>
              </p:nvSpPr>
              <p:spPr bwMode="white">
                <a:xfrm>
                  <a:off x="1452" y="1100"/>
                  <a:ext cx="978" cy="332"/>
                </a:xfrm>
                <a:custGeom>
                  <a:avLst/>
                  <a:gdLst>
                    <a:gd name="T0" fmla="*/ 0 w 2020"/>
                    <a:gd name="T1" fmla="*/ 0 h 688"/>
                    <a:gd name="T2" fmla="*/ 0 w 2020"/>
                    <a:gd name="T3" fmla="*/ 0 h 688"/>
                    <a:gd name="T4" fmla="*/ 0 w 2020"/>
                    <a:gd name="T5" fmla="*/ 0 h 688"/>
                    <a:gd name="T6" fmla="*/ 0 w 2020"/>
                    <a:gd name="T7" fmla="*/ 0 h 688"/>
                    <a:gd name="T8" fmla="*/ 1 w 2020"/>
                    <a:gd name="T9" fmla="*/ 0 h 688"/>
                    <a:gd name="T10" fmla="*/ 2 w 2020"/>
                    <a:gd name="T11" fmla="*/ 0 h 688"/>
                    <a:gd name="T12" fmla="*/ 3 w 2020"/>
                    <a:gd name="T13" fmla="*/ 0 h 688"/>
                    <a:gd name="T14" fmla="*/ 3 w 2020"/>
                    <a:gd name="T15" fmla="*/ 0 h 688"/>
                    <a:gd name="T16" fmla="*/ 2 w 2020"/>
                    <a:gd name="T17" fmla="*/ 0 h 688"/>
                    <a:gd name="T18" fmla="*/ 2 w 2020"/>
                    <a:gd name="T19" fmla="*/ 0 h 688"/>
                    <a:gd name="T20" fmla="*/ 1 w 2020"/>
                    <a:gd name="T21" fmla="*/ 0 h 688"/>
                    <a:gd name="T22" fmla="*/ 0 w 2020"/>
                    <a:gd name="T23" fmla="*/ 0 h 688"/>
                    <a:gd name="T24" fmla="*/ 0 w 2020"/>
                    <a:gd name="T25" fmla="*/ 0 h 688"/>
                    <a:gd name="T26" fmla="*/ 0 w 2020"/>
                    <a:gd name="T27" fmla="*/ 0 h 688"/>
                    <a:gd name="T28" fmla="*/ 0 w 2020"/>
                    <a:gd name="T29" fmla="*/ 0 h 688"/>
                    <a:gd name="T30" fmla="*/ 1 w 2020"/>
                    <a:gd name="T31" fmla="*/ 0 h 688"/>
                    <a:gd name="T32" fmla="*/ 2 w 2020"/>
                    <a:gd name="T33" fmla="*/ 0 h 688"/>
                    <a:gd name="T34" fmla="*/ 2 w 2020"/>
                    <a:gd name="T35" fmla="*/ 1 h 688"/>
                    <a:gd name="T36" fmla="*/ 2 w 2020"/>
                    <a:gd name="T37" fmla="*/ 1 h 688"/>
                    <a:gd name="T38" fmla="*/ 1 w 2020"/>
                    <a:gd name="T39" fmla="*/ 1 h 688"/>
                    <a:gd name="T40" fmla="*/ 0 w 2020"/>
                    <a:gd name="T41" fmla="*/ 0 h 68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020" h="688">
                      <a:moveTo>
                        <a:pt x="96" y="464"/>
                      </a:moveTo>
                      <a:cubicBezTo>
                        <a:pt x="0" y="416"/>
                        <a:pt x="48" y="408"/>
                        <a:pt x="48" y="368"/>
                      </a:cubicBezTo>
                      <a:cubicBezTo>
                        <a:pt x="48" y="328"/>
                        <a:pt x="40" y="280"/>
                        <a:pt x="96" y="224"/>
                      </a:cubicBezTo>
                      <a:cubicBezTo>
                        <a:pt x="152" y="168"/>
                        <a:pt x="240" y="64"/>
                        <a:pt x="384" y="32"/>
                      </a:cubicBezTo>
                      <a:cubicBezTo>
                        <a:pt x="528" y="0"/>
                        <a:pt x="760" y="0"/>
                        <a:pt x="960" y="32"/>
                      </a:cubicBezTo>
                      <a:cubicBezTo>
                        <a:pt x="1160" y="64"/>
                        <a:pt x="1424" y="160"/>
                        <a:pt x="1584" y="224"/>
                      </a:cubicBezTo>
                      <a:cubicBezTo>
                        <a:pt x="1744" y="288"/>
                        <a:pt x="1850" y="363"/>
                        <a:pt x="1920" y="416"/>
                      </a:cubicBezTo>
                      <a:cubicBezTo>
                        <a:pt x="1990" y="469"/>
                        <a:pt x="2020" y="520"/>
                        <a:pt x="2004" y="544"/>
                      </a:cubicBezTo>
                      <a:cubicBezTo>
                        <a:pt x="1988" y="568"/>
                        <a:pt x="1910" y="573"/>
                        <a:pt x="1824" y="560"/>
                      </a:cubicBezTo>
                      <a:cubicBezTo>
                        <a:pt x="1738" y="547"/>
                        <a:pt x="1632" y="504"/>
                        <a:pt x="1488" y="464"/>
                      </a:cubicBezTo>
                      <a:cubicBezTo>
                        <a:pt x="1344" y="424"/>
                        <a:pt x="1128" y="344"/>
                        <a:pt x="960" y="320"/>
                      </a:cubicBezTo>
                      <a:cubicBezTo>
                        <a:pt x="792" y="296"/>
                        <a:pt x="584" y="312"/>
                        <a:pt x="480" y="320"/>
                      </a:cubicBezTo>
                      <a:cubicBezTo>
                        <a:pt x="376" y="328"/>
                        <a:pt x="360" y="352"/>
                        <a:pt x="336" y="368"/>
                      </a:cubicBezTo>
                      <a:cubicBezTo>
                        <a:pt x="312" y="384"/>
                        <a:pt x="304" y="416"/>
                        <a:pt x="336" y="416"/>
                      </a:cubicBezTo>
                      <a:cubicBezTo>
                        <a:pt x="368" y="416"/>
                        <a:pt x="424" y="376"/>
                        <a:pt x="528" y="368"/>
                      </a:cubicBezTo>
                      <a:cubicBezTo>
                        <a:pt x="632" y="360"/>
                        <a:pt x="784" y="336"/>
                        <a:pt x="960" y="368"/>
                      </a:cubicBezTo>
                      <a:cubicBezTo>
                        <a:pt x="1136" y="400"/>
                        <a:pt x="1472" y="520"/>
                        <a:pt x="1584" y="560"/>
                      </a:cubicBezTo>
                      <a:cubicBezTo>
                        <a:pt x="1696" y="600"/>
                        <a:pt x="1664" y="592"/>
                        <a:pt x="1632" y="608"/>
                      </a:cubicBezTo>
                      <a:cubicBezTo>
                        <a:pt x="1600" y="624"/>
                        <a:pt x="1560" y="648"/>
                        <a:pt x="1392" y="656"/>
                      </a:cubicBezTo>
                      <a:cubicBezTo>
                        <a:pt x="1224" y="664"/>
                        <a:pt x="840" y="688"/>
                        <a:pt x="624" y="656"/>
                      </a:cubicBezTo>
                      <a:cubicBezTo>
                        <a:pt x="408" y="624"/>
                        <a:pt x="192" y="512"/>
                        <a:pt x="96" y="464"/>
                      </a:cubicBezTo>
                      <a:close/>
                    </a:path>
                  </a:pathLst>
                </a:custGeom>
                <a:solidFill>
                  <a:schemeClr val="accent2">
                    <a:alpha val="50195"/>
                  </a:schemeClr>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sp>
              <p:nvSpPr>
                <p:cNvPr id="1077" name="Freeform 91"/>
                <p:cNvSpPr>
                  <a:spLocks/>
                </p:cNvSpPr>
                <p:nvPr/>
              </p:nvSpPr>
              <p:spPr bwMode="white">
                <a:xfrm rot="744944" flipH="1">
                  <a:off x="437" y="1510"/>
                  <a:ext cx="706" cy="1014"/>
                </a:xfrm>
                <a:custGeom>
                  <a:avLst/>
                  <a:gdLst>
                    <a:gd name="T0" fmla="*/ 0 w 1456"/>
                    <a:gd name="T1" fmla="*/ 0 h 2088"/>
                    <a:gd name="T2" fmla="*/ 1 w 1456"/>
                    <a:gd name="T3" fmla="*/ 0 h 2088"/>
                    <a:gd name="T4" fmla="*/ 2 w 1456"/>
                    <a:gd name="T5" fmla="*/ 2 h 2088"/>
                    <a:gd name="T6" fmla="*/ 2 w 1456"/>
                    <a:gd name="T7" fmla="*/ 3 h 2088"/>
                    <a:gd name="T8" fmla="*/ 2 w 1456"/>
                    <a:gd name="T9" fmla="*/ 3 h 2088"/>
                    <a:gd name="T10" fmla="*/ 1 w 1456"/>
                    <a:gd name="T11" fmla="*/ 2 h 2088"/>
                    <a:gd name="T12" fmla="*/ 1 w 1456"/>
                    <a:gd name="T13" fmla="*/ 1 h 2088"/>
                    <a:gd name="T14" fmla="*/ 0 w 1456"/>
                    <a:gd name="T15" fmla="*/ 0 h 2088"/>
                    <a:gd name="T16" fmla="*/ 0 w 1456"/>
                    <a:gd name="T17" fmla="*/ 0 h 2088"/>
                    <a:gd name="T18" fmla="*/ 0 w 1456"/>
                    <a:gd name="T19" fmla="*/ 0 h 2088"/>
                    <a:gd name="T20" fmla="*/ 1 w 1456"/>
                    <a:gd name="T21" fmla="*/ 1 h 2088"/>
                    <a:gd name="T22" fmla="*/ 1 w 1456"/>
                    <a:gd name="T23" fmla="*/ 2 h 2088"/>
                    <a:gd name="T24" fmla="*/ 2 w 1456"/>
                    <a:gd name="T25" fmla="*/ 3 h 2088"/>
                    <a:gd name="T26" fmla="*/ 2 w 1456"/>
                    <a:gd name="T27" fmla="*/ 3 h 2088"/>
                    <a:gd name="T28" fmla="*/ 1 w 1456"/>
                    <a:gd name="T29" fmla="*/ 3 h 2088"/>
                    <a:gd name="T30" fmla="*/ 0 w 1456"/>
                    <a:gd name="T31" fmla="*/ 2 h 2088"/>
                    <a:gd name="T32" fmla="*/ 0 w 1456"/>
                    <a:gd name="T33" fmla="*/ 1 h 2088"/>
                    <a:gd name="T34" fmla="*/ 0 w 1456"/>
                    <a:gd name="T35" fmla="*/ 0 h 2088"/>
                    <a:gd name="T36" fmla="*/ 0 w 1456"/>
                    <a:gd name="T37" fmla="*/ 0 h 208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456" h="2088">
                      <a:moveTo>
                        <a:pt x="184" y="48"/>
                      </a:moveTo>
                      <a:cubicBezTo>
                        <a:pt x="288" y="48"/>
                        <a:pt x="480" y="0"/>
                        <a:pt x="664" y="192"/>
                      </a:cubicBezTo>
                      <a:cubicBezTo>
                        <a:pt x="848" y="384"/>
                        <a:pt x="1160" y="904"/>
                        <a:pt x="1288" y="1200"/>
                      </a:cubicBezTo>
                      <a:cubicBezTo>
                        <a:pt x="1416" y="1496"/>
                        <a:pt x="1416" y="1848"/>
                        <a:pt x="1432" y="1968"/>
                      </a:cubicBezTo>
                      <a:cubicBezTo>
                        <a:pt x="1448" y="2088"/>
                        <a:pt x="1456" y="2048"/>
                        <a:pt x="1384" y="1920"/>
                      </a:cubicBezTo>
                      <a:cubicBezTo>
                        <a:pt x="1312" y="1792"/>
                        <a:pt x="1128" y="1424"/>
                        <a:pt x="1000" y="1200"/>
                      </a:cubicBezTo>
                      <a:cubicBezTo>
                        <a:pt x="872" y="976"/>
                        <a:pt x="736" y="736"/>
                        <a:pt x="616" y="576"/>
                      </a:cubicBezTo>
                      <a:cubicBezTo>
                        <a:pt x="496" y="416"/>
                        <a:pt x="344" y="288"/>
                        <a:pt x="280" y="240"/>
                      </a:cubicBezTo>
                      <a:cubicBezTo>
                        <a:pt x="216" y="192"/>
                        <a:pt x="200" y="240"/>
                        <a:pt x="232" y="288"/>
                      </a:cubicBezTo>
                      <a:cubicBezTo>
                        <a:pt x="264" y="336"/>
                        <a:pt x="384" y="416"/>
                        <a:pt x="472" y="528"/>
                      </a:cubicBezTo>
                      <a:cubicBezTo>
                        <a:pt x="560" y="640"/>
                        <a:pt x="648" y="776"/>
                        <a:pt x="760" y="960"/>
                      </a:cubicBezTo>
                      <a:cubicBezTo>
                        <a:pt x="872" y="1144"/>
                        <a:pt x="1040" y="1456"/>
                        <a:pt x="1144" y="1632"/>
                      </a:cubicBezTo>
                      <a:cubicBezTo>
                        <a:pt x="1248" y="1808"/>
                        <a:pt x="1352" y="1952"/>
                        <a:pt x="1384" y="2016"/>
                      </a:cubicBezTo>
                      <a:cubicBezTo>
                        <a:pt x="1416" y="2080"/>
                        <a:pt x="1384" y="2048"/>
                        <a:pt x="1336" y="2016"/>
                      </a:cubicBezTo>
                      <a:cubicBezTo>
                        <a:pt x="1288" y="1984"/>
                        <a:pt x="1224" y="1944"/>
                        <a:pt x="1096" y="1824"/>
                      </a:cubicBezTo>
                      <a:cubicBezTo>
                        <a:pt x="968" y="1704"/>
                        <a:pt x="736" y="1504"/>
                        <a:pt x="568" y="1296"/>
                      </a:cubicBezTo>
                      <a:cubicBezTo>
                        <a:pt x="400" y="1088"/>
                        <a:pt x="176" y="760"/>
                        <a:pt x="88" y="576"/>
                      </a:cubicBezTo>
                      <a:cubicBezTo>
                        <a:pt x="0" y="392"/>
                        <a:pt x="24" y="280"/>
                        <a:pt x="40" y="192"/>
                      </a:cubicBezTo>
                      <a:cubicBezTo>
                        <a:pt x="56" y="104"/>
                        <a:pt x="80" y="48"/>
                        <a:pt x="184" y="4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sp>
              <p:nvSpPr>
                <p:cNvPr id="1078" name="Freeform 92"/>
                <p:cNvSpPr>
                  <a:spLocks/>
                </p:cNvSpPr>
                <p:nvPr/>
              </p:nvSpPr>
              <p:spPr bwMode="white">
                <a:xfrm rot="505459" flipH="1">
                  <a:off x="196" y="1235"/>
                  <a:ext cx="978" cy="332"/>
                </a:xfrm>
                <a:custGeom>
                  <a:avLst/>
                  <a:gdLst>
                    <a:gd name="T0" fmla="*/ 0 w 2020"/>
                    <a:gd name="T1" fmla="*/ 0 h 688"/>
                    <a:gd name="T2" fmla="*/ 0 w 2020"/>
                    <a:gd name="T3" fmla="*/ 0 h 688"/>
                    <a:gd name="T4" fmla="*/ 0 w 2020"/>
                    <a:gd name="T5" fmla="*/ 0 h 688"/>
                    <a:gd name="T6" fmla="*/ 0 w 2020"/>
                    <a:gd name="T7" fmla="*/ 0 h 688"/>
                    <a:gd name="T8" fmla="*/ 1 w 2020"/>
                    <a:gd name="T9" fmla="*/ 0 h 688"/>
                    <a:gd name="T10" fmla="*/ 2 w 2020"/>
                    <a:gd name="T11" fmla="*/ 0 h 688"/>
                    <a:gd name="T12" fmla="*/ 3 w 2020"/>
                    <a:gd name="T13" fmla="*/ 0 h 688"/>
                    <a:gd name="T14" fmla="*/ 3 w 2020"/>
                    <a:gd name="T15" fmla="*/ 0 h 688"/>
                    <a:gd name="T16" fmla="*/ 2 w 2020"/>
                    <a:gd name="T17" fmla="*/ 0 h 688"/>
                    <a:gd name="T18" fmla="*/ 2 w 2020"/>
                    <a:gd name="T19" fmla="*/ 0 h 688"/>
                    <a:gd name="T20" fmla="*/ 1 w 2020"/>
                    <a:gd name="T21" fmla="*/ 0 h 688"/>
                    <a:gd name="T22" fmla="*/ 0 w 2020"/>
                    <a:gd name="T23" fmla="*/ 0 h 688"/>
                    <a:gd name="T24" fmla="*/ 0 w 2020"/>
                    <a:gd name="T25" fmla="*/ 0 h 688"/>
                    <a:gd name="T26" fmla="*/ 0 w 2020"/>
                    <a:gd name="T27" fmla="*/ 0 h 688"/>
                    <a:gd name="T28" fmla="*/ 0 w 2020"/>
                    <a:gd name="T29" fmla="*/ 0 h 688"/>
                    <a:gd name="T30" fmla="*/ 1 w 2020"/>
                    <a:gd name="T31" fmla="*/ 0 h 688"/>
                    <a:gd name="T32" fmla="*/ 2 w 2020"/>
                    <a:gd name="T33" fmla="*/ 0 h 688"/>
                    <a:gd name="T34" fmla="*/ 2 w 2020"/>
                    <a:gd name="T35" fmla="*/ 1 h 688"/>
                    <a:gd name="T36" fmla="*/ 2 w 2020"/>
                    <a:gd name="T37" fmla="*/ 1 h 688"/>
                    <a:gd name="T38" fmla="*/ 1 w 2020"/>
                    <a:gd name="T39" fmla="*/ 1 h 688"/>
                    <a:gd name="T40" fmla="*/ 0 w 2020"/>
                    <a:gd name="T41" fmla="*/ 0 h 68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020" h="688">
                      <a:moveTo>
                        <a:pt x="96" y="464"/>
                      </a:moveTo>
                      <a:cubicBezTo>
                        <a:pt x="0" y="416"/>
                        <a:pt x="48" y="408"/>
                        <a:pt x="48" y="368"/>
                      </a:cubicBezTo>
                      <a:cubicBezTo>
                        <a:pt x="48" y="328"/>
                        <a:pt x="40" y="280"/>
                        <a:pt x="96" y="224"/>
                      </a:cubicBezTo>
                      <a:cubicBezTo>
                        <a:pt x="152" y="168"/>
                        <a:pt x="240" y="64"/>
                        <a:pt x="384" y="32"/>
                      </a:cubicBezTo>
                      <a:cubicBezTo>
                        <a:pt x="528" y="0"/>
                        <a:pt x="760" y="0"/>
                        <a:pt x="960" y="32"/>
                      </a:cubicBezTo>
                      <a:cubicBezTo>
                        <a:pt x="1160" y="64"/>
                        <a:pt x="1424" y="160"/>
                        <a:pt x="1584" y="224"/>
                      </a:cubicBezTo>
                      <a:cubicBezTo>
                        <a:pt x="1744" y="288"/>
                        <a:pt x="1850" y="363"/>
                        <a:pt x="1920" y="416"/>
                      </a:cubicBezTo>
                      <a:cubicBezTo>
                        <a:pt x="1990" y="469"/>
                        <a:pt x="2020" y="520"/>
                        <a:pt x="2004" y="544"/>
                      </a:cubicBezTo>
                      <a:cubicBezTo>
                        <a:pt x="1988" y="568"/>
                        <a:pt x="1910" y="573"/>
                        <a:pt x="1824" y="560"/>
                      </a:cubicBezTo>
                      <a:cubicBezTo>
                        <a:pt x="1738" y="547"/>
                        <a:pt x="1632" y="504"/>
                        <a:pt x="1488" y="464"/>
                      </a:cubicBezTo>
                      <a:cubicBezTo>
                        <a:pt x="1344" y="424"/>
                        <a:pt x="1128" y="344"/>
                        <a:pt x="960" y="320"/>
                      </a:cubicBezTo>
                      <a:cubicBezTo>
                        <a:pt x="792" y="296"/>
                        <a:pt x="584" y="312"/>
                        <a:pt x="480" y="320"/>
                      </a:cubicBezTo>
                      <a:cubicBezTo>
                        <a:pt x="376" y="328"/>
                        <a:pt x="360" y="352"/>
                        <a:pt x="336" y="368"/>
                      </a:cubicBezTo>
                      <a:cubicBezTo>
                        <a:pt x="312" y="384"/>
                        <a:pt x="304" y="416"/>
                        <a:pt x="336" y="416"/>
                      </a:cubicBezTo>
                      <a:cubicBezTo>
                        <a:pt x="368" y="416"/>
                        <a:pt x="424" y="376"/>
                        <a:pt x="528" y="368"/>
                      </a:cubicBezTo>
                      <a:cubicBezTo>
                        <a:pt x="632" y="360"/>
                        <a:pt x="784" y="336"/>
                        <a:pt x="960" y="368"/>
                      </a:cubicBezTo>
                      <a:cubicBezTo>
                        <a:pt x="1136" y="400"/>
                        <a:pt x="1472" y="520"/>
                        <a:pt x="1584" y="560"/>
                      </a:cubicBezTo>
                      <a:cubicBezTo>
                        <a:pt x="1696" y="600"/>
                        <a:pt x="1664" y="592"/>
                        <a:pt x="1632" y="608"/>
                      </a:cubicBezTo>
                      <a:cubicBezTo>
                        <a:pt x="1600" y="624"/>
                        <a:pt x="1560" y="648"/>
                        <a:pt x="1392" y="656"/>
                      </a:cubicBezTo>
                      <a:cubicBezTo>
                        <a:pt x="1224" y="664"/>
                        <a:pt x="840" y="688"/>
                        <a:pt x="624" y="656"/>
                      </a:cubicBezTo>
                      <a:cubicBezTo>
                        <a:pt x="408" y="624"/>
                        <a:pt x="192" y="512"/>
                        <a:pt x="96" y="464"/>
                      </a:cubicBezTo>
                      <a:close/>
                    </a:path>
                  </a:pathLst>
                </a:custGeom>
                <a:solidFill>
                  <a:schemeClr val="accent2">
                    <a:alpha val="50195"/>
                  </a:schemeClr>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grpSp>
          <p:grpSp>
            <p:nvGrpSpPr>
              <p:cNvPr id="1071" name="Group 93"/>
              <p:cNvGrpSpPr>
                <a:grpSpLocks/>
              </p:cNvGrpSpPr>
              <p:nvPr/>
            </p:nvGrpSpPr>
            <p:grpSpPr bwMode="auto">
              <a:xfrm>
                <a:off x="151" y="-2"/>
                <a:ext cx="209" cy="4316"/>
                <a:chOff x="1834" y="-2"/>
                <a:chExt cx="209" cy="4316"/>
              </a:xfrm>
            </p:grpSpPr>
            <p:sp>
              <p:nvSpPr>
                <p:cNvPr id="1072" name="Freeform 94"/>
                <p:cNvSpPr>
                  <a:spLocks/>
                </p:cNvSpPr>
                <p:nvPr/>
              </p:nvSpPr>
              <p:spPr bwMode="white">
                <a:xfrm>
                  <a:off x="1834" y="0"/>
                  <a:ext cx="209" cy="4314"/>
                </a:xfrm>
                <a:custGeom>
                  <a:avLst/>
                  <a:gdLst>
                    <a:gd name="T0" fmla="*/ 14 w 209"/>
                    <a:gd name="T1" fmla="*/ 4314 h 4314"/>
                    <a:gd name="T2" fmla="*/ 19 w 209"/>
                    <a:gd name="T3" fmla="*/ 3207 h 4314"/>
                    <a:gd name="T4" fmla="*/ 3 w 209"/>
                    <a:gd name="T5" fmla="*/ 2467 h 4314"/>
                    <a:gd name="T6" fmla="*/ 3 w 209"/>
                    <a:gd name="T7" fmla="*/ 2330 h 4314"/>
                    <a:gd name="T8" fmla="*/ 8 w 209"/>
                    <a:gd name="T9" fmla="*/ 2288 h 4314"/>
                    <a:gd name="T10" fmla="*/ 10 w 209"/>
                    <a:gd name="T11" fmla="*/ 2244 h 4314"/>
                    <a:gd name="T12" fmla="*/ 3 w 209"/>
                    <a:gd name="T13" fmla="*/ 2193 h 4314"/>
                    <a:gd name="T14" fmla="*/ 3 w 209"/>
                    <a:gd name="T15" fmla="*/ 2103 h 4314"/>
                    <a:gd name="T16" fmla="*/ 12 w 209"/>
                    <a:gd name="T17" fmla="*/ 1849 h 4314"/>
                    <a:gd name="T18" fmla="*/ 10 w 209"/>
                    <a:gd name="T19" fmla="*/ 1270 h 4314"/>
                    <a:gd name="T20" fmla="*/ 12 w 209"/>
                    <a:gd name="T21" fmla="*/ 0 h 4314"/>
                    <a:gd name="T22" fmla="*/ 34 w 209"/>
                    <a:gd name="T23" fmla="*/ 4 h 4314"/>
                    <a:gd name="T24" fmla="*/ 37 w 209"/>
                    <a:gd name="T25" fmla="*/ 1026 h 4314"/>
                    <a:gd name="T26" fmla="*/ 36 w 209"/>
                    <a:gd name="T27" fmla="*/ 1897 h 4314"/>
                    <a:gd name="T28" fmla="*/ 25 w 209"/>
                    <a:gd name="T29" fmla="*/ 2105 h 4314"/>
                    <a:gd name="T30" fmla="*/ 39 w 209"/>
                    <a:gd name="T31" fmla="*/ 2212 h 4314"/>
                    <a:gd name="T32" fmla="*/ 102 w 209"/>
                    <a:gd name="T33" fmla="*/ 2228 h 4314"/>
                    <a:gd name="T34" fmla="*/ 163 w 209"/>
                    <a:gd name="T35" fmla="*/ 2228 h 4314"/>
                    <a:gd name="T36" fmla="*/ 181 w 209"/>
                    <a:gd name="T37" fmla="*/ 2184 h 4314"/>
                    <a:gd name="T38" fmla="*/ 180 w 209"/>
                    <a:gd name="T39" fmla="*/ 2077 h 4314"/>
                    <a:gd name="T40" fmla="*/ 178 w 209"/>
                    <a:gd name="T41" fmla="*/ 1969 h 4314"/>
                    <a:gd name="T42" fmla="*/ 173 w 209"/>
                    <a:gd name="T43" fmla="*/ 1817 h 4314"/>
                    <a:gd name="T44" fmla="*/ 167 w 209"/>
                    <a:gd name="T45" fmla="*/ 3 h 4314"/>
                    <a:gd name="T46" fmla="*/ 202 w 209"/>
                    <a:gd name="T47" fmla="*/ 6 h 4314"/>
                    <a:gd name="T48" fmla="*/ 195 w 209"/>
                    <a:gd name="T49" fmla="*/ 701 h 4314"/>
                    <a:gd name="T50" fmla="*/ 198 w 209"/>
                    <a:gd name="T51" fmla="*/ 1841 h 4314"/>
                    <a:gd name="T52" fmla="*/ 209 w 209"/>
                    <a:gd name="T53" fmla="*/ 2148 h 4314"/>
                    <a:gd name="T54" fmla="*/ 198 w 209"/>
                    <a:gd name="T55" fmla="*/ 2264 h 4314"/>
                    <a:gd name="T56" fmla="*/ 206 w 209"/>
                    <a:gd name="T57" fmla="*/ 2330 h 4314"/>
                    <a:gd name="T58" fmla="*/ 206 w 209"/>
                    <a:gd name="T59" fmla="*/ 2512 h 4314"/>
                    <a:gd name="T60" fmla="*/ 193 w 209"/>
                    <a:gd name="T61" fmla="*/ 3287 h 4314"/>
                    <a:gd name="T62" fmla="*/ 197 w 209"/>
                    <a:gd name="T63" fmla="*/ 4314 h 4314"/>
                    <a:gd name="T64" fmla="*/ 176 w 209"/>
                    <a:gd name="T65" fmla="*/ 4313 h 4314"/>
                    <a:gd name="T66" fmla="*/ 175 w 209"/>
                    <a:gd name="T67" fmla="*/ 3786 h 4314"/>
                    <a:gd name="T68" fmla="*/ 171 w 209"/>
                    <a:gd name="T69" fmla="*/ 3391 h 4314"/>
                    <a:gd name="T70" fmla="*/ 178 w 209"/>
                    <a:gd name="T71" fmla="*/ 2720 h 4314"/>
                    <a:gd name="T72" fmla="*/ 185 w 209"/>
                    <a:gd name="T73" fmla="*/ 2356 h 4314"/>
                    <a:gd name="T74" fmla="*/ 170 w 209"/>
                    <a:gd name="T75" fmla="*/ 2288 h 4314"/>
                    <a:gd name="T76" fmla="*/ 103 w 209"/>
                    <a:gd name="T77" fmla="*/ 2308 h 4314"/>
                    <a:gd name="T78" fmla="*/ 41 w 209"/>
                    <a:gd name="T79" fmla="*/ 2296 h 4314"/>
                    <a:gd name="T80" fmla="*/ 23 w 209"/>
                    <a:gd name="T81" fmla="*/ 2467 h 4314"/>
                    <a:gd name="T82" fmla="*/ 37 w 209"/>
                    <a:gd name="T83" fmla="*/ 2955 h 4314"/>
                    <a:gd name="T84" fmla="*/ 39 w 209"/>
                    <a:gd name="T85" fmla="*/ 3730 h 4314"/>
                    <a:gd name="T86" fmla="*/ 37 w 209"/>
                    <a:gd name="T87" fmla="*/ 4313 h 4314"/>
                    <a:gd name="T88" fmla="*/ 14 w 209"/>
                    <a:gd name="T89" fmla="*/ 4314 h 431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09" h="4314">
                      <a:moveTo>
                        <a:pt x="14" y="4314"/>
                      </a:moveTo>
                      <a:cubicBezTo>
                        <a:pt x="11" y="4130"/>
                        <a:pt x="21" y="3515"/>
                        <a:pt x="19" y="3207"/>
                      </a:cubicBezTo>
                      <a:cubicBezTo>
                        <a:pt x="17" y="2899"/>
                        <a:pt x="5" y="2613"/>
                        <a:pt x="3" y="2467"/>
                      </a:cubicBezTo>
                      <a:cubicBezTo>
                        <a:pt x="0" y="2321"/>
                        <a:pt x="2" y="2360"/>
                        <a:pt x="3" y="2330"/>
                      </a:cubicBezTo>
                      <a:cubicBezTo>
                        <a:pt x="3" y="2300"/>
                        <a:pt x="7" y="2302"/>
                        <a:pt x="8" y="2288"/>
                      </a:cubicBezTo>
                      <a:cubicBezTo>
                        <a:pt x="10" y="2274"/>
                        <a:pt x="11" y="2260"/>
                        <a:pt x="10" y="2244"/>
                      </a:cubicBezTo>
                      <a:cubicBezTo>
                        <a:pt x="9" y="2228"/>
                        <a:pt x="4" y="2217"/>
                        <a:pt x="3" y="2193"/>
                      </a:cubicBezTo>
                      <a:cubicBezTo>
                        <a:pt x="1" y="2169"/>
                        <a:pt x="1" y="2159"/>
                        <a:pt x="3" y="2103"/>
                      </a:cubicBezTo>
                      <a:cubicBezTo>
                        <a:pt x="4" y="2046"/>
                        <a:pt x="11" y="1988"/>
                        <a:pt x="12" y="1849"/>
                      </a:cubicBezTo>
                      <a:cubicBezTo>
                        <a:pt x="13" y="1710"/>
                        <a:pt x="10" y="1578"/>
                        <a:pt x="10" y="1270"/>
                      </a:cubicBezTo>
                      <a:cubicBezTo>
                        <a:pt x="10" y="961"/>
                        <a:pt x="8" y="211"/>
                        <a:pt x="12" y="0"/>
                      </a:cubicBezTo>
                      <a:lnTo>
                        <a:pt x="34" y="4"/>
                      </a:lnTo>
                      <a:cubicBezTo>
                        <a:pt x="38" y="175"/>
                        <a:pt x="37" y="711"/>
                        <a:pt x="37" y="1026"/>
                      </a:cubicBezTo>
                      <a:cubicBezTo>
                        <a:pt x="38" y="1342"/>
                        <a:pt x="38" y="1717"/>
                        <a:pt x="36" y="1897"/>
                      </a:cubicBezTo>
                      <a:cubicBezTo>
                        <a:pt x="39" y="1973"/>
                        <a:pt x="29" y="2051"/>
                        <a:pt x="25" y="2105"/>
                      </a:cubicBezTo>
                      <a:cubicBezTo>
                        <a:pt x="22" y="2164"/>
                        <a:pt x="20" y="2202"/>
                        <a:pt x="39" y="2212"/>
                      </a:cubicBezTo>
                      <a:cubicBezTo>
                        <a:pt x="57" y="2226"/>
                        <a:pt x="81" y="2231"/>
                        <a:pt x="102" y="2228"/>
                      </a:cubicBezTo>
                      <a:cubicBezTo>
                        <a:pt x="123" y="2231"/>
                        <a:pt x="150" y="2235"/>
                        <a:pt x="163" y="2228"/>
                      </a:cubicBezTo>
                      <a:cubicBezTo>
                        <a:pt x="176" y="2221"/>
                        <a:pt x="178" y="2209"/>
                        <a:pt x="181" y="2184"/>
                      </a:cubicBezTo>
                      <a:cubicBezTo>
                        <a:pt x="184" y="2159"/>
                        <a:pt x="180" y="2113"/>
                        <a:pt x="180" y="2077"/>
                      </a:cubicBezTo>
                      <a:cubicBezTo>
                        <a:pt x="179" y="2041"/>
                        <a:pt x="179" y="2012"/>
                        <a:pt x="178" y="1969"/>
                      </a:cubicBezTo>
                      <a:cubicBezTo>
                        <a:pt x="174" y="1922"/>
                        <a:pt x="175" y="2145"/>
                        <a:pt x="173" y="1817"/>
                      </a:cubicBezTo>
                      <a:cubicBezTo>
                        <a:pt x="171" y="1490"/>
                        <a:pt x="163" y="305"/>
                        <a:pt x="167" y="3"/>
                      </a:cubicBezTo>
                      <a:lnTo>
                        <a:pt x="202" y="6"/>
                      </a:lnTo>
                      <a:cubicBezTo>
                        <a:pt x="206" y="122"/>
                        <a:pt x="195" y="395"/>
                        <a:pt x="195" y="701"/>
                      </a:cubicBezTo>
                      <a:cubicBezTo>
                        <a:pt x="194" y="1006"/>
                        <a:pt x="196" y="1600"/>
                        <a:pt x="198" y="1841"/>
                      </a:cubicBezTo>
                      <a:cubicBezTo>
                        <a:pt x="197" y="1985"/>
                        <a:pt x="209" y="2095"/>
                        <a:pt x="209" y="2148"/>
                      </a:cubicBezTo>
                      <a:cubicBezTo>
                        <a:pt x="209" y="2201"/>
                        <a:pt x="203" y="2212"/>
                        <a:pt x="198" y="2264"/>
                      </a:cubicBezTo>
                      <a:cubicBezTo>
                        <a:pt x="208" y="2285"/>
                        <a:pt x="205" y="2289"/>
                        <a:pt x="206" y="2330"/>
                      </a:cubicBezTo>
                      <a:cubicBezTo>
                        <a:pt x="208" y="2371"/>
                        <a:pt x="209" y="2352"/>
                        <a:pt x="206" y="2512"/>
                      </a:cubicBezTo>
                      <a:cubicBezTo>
                        <a:pt x="204" y="2672"/>
                        <a:pt x="194" y="2987"/>
                        <a:pt x="193" y="3287"/>
                      </a:cubicBezTo>
                      <a:cubicBezTo>
                        <a:pt x="192" y="3587"/>
                        <a:pt x="200" y="4143"/>
                        <a:pt x="197" y="4314"/>
                      </a:cubicBezTo>
                      <a:lnTo>
                        <a:pt x="176" y="4313"/>
                      </a:lnTo>
                      <a:cubicBezTo>
                        <a:pt x="172" y="4225"/>
                        <a:pt x="176" y="3940"/>
                        <a:pt x="175" y="3786"/>
                      </a:cubicBezTo>
                      <a:cubicBezTo>
                        <a:pt x="174" y="3632"/>
                        <a:pt x="171" y="3568"/>
                        <a:pt x="171" y="3391"/>
                      </a:cubicBezTo>
                      <a:cubicBezTo>
                        <a:pt x="172" y="3213"/>
                        <a:pt x="176" y="2892"/>
                        <a:pt x="178" y="2720"/>
                      </a:cubicBezTo>
                      <a:cubicBezTo>
                        <a:pt x="180" y="2547"/>
                        <a:pt x="186" y="2428"/>
                        <a:pt x="185" y="2356"/>
                      </a:cubicBezTo>
                      <a:cubicBezTo>
                        <a:pt x="183" y="2332"/>
                        <a:pt x="187" y="2295"/>
                        <a:pt x="170" y="2288"/>
                      </a:cubicBezTo>
                      <a:cubicBezTo>
                        <a:pt x="158" y="2275"/>
                        <a:pt x="125" y="2307"/>
                        <a:pt x="103" y="2308"/>
                      </a:cubicBezTo>
                      <a:cubicBezTo>
                        <a:pt x="82" y="2309"/>
                        <a:pt x="54" y="2270"/>
                        <a:pt x="41" y="2296"/>
                      </a:cubicBezTo>
                      <a:cubicBezTo>
                        <a:pt x="27" y="2322"/>
                        <a:pt x="23" y="2357"/>
                        <a:pt x="23" y="2467"/>
                      </a:cubicBezTo>
                      <a:cubicBezTo>
                        <a:pt x="22" y="2577"/>
                        <a:pt x="35" y="2745"/>
                        <a:pt x="37" y="2955"/>
                      </a:cubicBezTo>
                      <a:cubicBezTo>
                        <a:pt x="40" y="3166"/>
                        <a:pt x="39" y="3503"/>
                        <a:pt x="39" y="3730"/>
                      </a:cubicBezTo>
                      <a:cubicBezTo>
                        <a:pt x="39" y="3957"/>
                        <a:pt x="41" y="4216"/>
                        <a:pt x="37" y="4313"/>
                      </a:cubicBezTo>
                      <a:lnTo>
                        <a:pt x="14" y="4314"/>
                      </a:lnTo>
                      <a:close/>
                    </a:path>
                  </a:pathLst>
                </a:custGeom>
                <a:solidFill>
                  <a:schemeClr val="accent2">
                    <a:alpha val="50195"/>
                  </a:schemeClr>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sp>
              <p:nvSpPr>
                <p:cNvPr id="1073" name="Freeform 95"/>
                <p:cNvSpPr>
                  <a:spLocks/>
                </p:cNvSpPr>
                <p:nvPr/>
              </p:nvSpPr>
              <p:spPr bwMode="white">
                <a:xfrm flipV="1">
                  <a:off x="1943" y="-2"/>
                  <a:ext cx="47" cy="2199"/>
                </a:xfrm>
                <a:custGeom>
                  <a:avLst/>
                  <a:gdLst>
                    <a:gd name="T0" fmla="*/ 0 w 110"/>
                    <a:gd name="T1" fmla="*/ 633 h 2131"/>
                    <a:gd name="T2" fmla="*/ 0 w 110"/>
                    <a:gd name="T3" fmla="*/ 288 h 2131"/>
                    <a:gd name="T4" fmla="*/ 0 w 110"/>
                    <a:gd name="T5" fmla="*/ 108 h 2131"/>
                    <a:gd name="T6" fmla="*/ 0 w 110"/>
                    <a:gd name="T7" fmla="*/ 38 h 2131"/>
                    <a:gd name="T8" fmla="*/ 0 w 110"/>
                    <a:gd name="T9" fmla="*/ 5 h 2131"/>
                    <a:gd name="T10" fmla="*/ 0 w 110"/>
                    <a:gd name="T11" fmla="*/ 5 h 2131"/>
                    <a:gd name="T12" fmla="*/ 0 w 110"/>
                    <a:gd name="T13" fmla="*/ 42 h 2131"/>
                    <a:gd name="T14" fmla="*/ 0 w 110"/>
                    <a:gd name="T15" fmla="*/ 175 h 2131"/>
                    <a:gd name="T16" fmla="*/ 0 w 110"/>
                    <a:gd name="T17" fmla="*/ 490 h 2131"/>
                    <a:gd name="T18" fmla="*/ 0 w 110"/>
                    <a:gd name="T19" fmla="*/ 1132 h 2131"/>
                    <a:gd name="T20" fmla="*/ 0 w 110"/>
                    <a:gd name="T21" fmla="*/ 2139 h 2131"/>
                    <a:gd name="T22" fmla="*/ 0 w 110"/>
                    <a:gd name="T23" fmla="*/ 2712 h 2131"/>
                    <a:gd name="T24" fmla="*/ 0 w 110"/>
                    <a:gd name="T25" fmla="*/ 2824 h 2131"/>
                    <a:gd name="T26" fmla="*/ 0 w 110"/>
                    <a:gd name="T27" fmla="*/ 2824 h 2131"/>
                    <a:gd name="T28" fmla="*/ 0 w 110"/>
                    <a:gd name="T29" fmla="*/ 1965 h 2131"/>
                    <a:gd name="T30" fmla="*/ 0 w 110"/>
                    <a:gd name="T31" fmla="*/ 633 h 213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10" h="2131">
                      <a:moveTo>
                        <a:pt x="27" y="477"/>
                      </a:moveTo>
                      <a:cubicBezTo>
                        <a:pt x="24" y="266"/>
                        <a:pt x="26" y="283"/>
                        <a:pt x="23" y="217"/>
                      </a:cubicBezTo>
                      <a:cubicBezTo>
                        <a:pt x="20" y="151"/>
                        <a:pt x="14" y="112"/>
                        <a:pt x="11" y="81"/>
                      </a:cubicBezTo>
                      <a:cubicBezTo>
                        <a:pt x="8" y="50"/>
                        <a:pt x="0" y="42"/>
                        <a:pt x="3" y="29"/>
                      </a:cubicBezTo>
                      <a:cubicBezTo>
                        <a:pt x="6" y="16"/>
                        <a:pt x="18" y="9"/>
                        <a:pt x="31" y="5"/>
                      </a:cubicBezTo>
                      <a:cubicBezTo>
                        <a:pt x="44" y="1"/>
                        <a:pt x="71" y="0"/>
                        <a:pt x="83" y="5"/>
                      </a:cubicBezTo>
                      <a:cubicBezTo>
                        <a:pt x="95" y="10"/>
                        <a:pt x="99" y="12"/>
                        <a:pt x="103" y="33"/>
                      </a:cubicBezTo>
                      <a:cubicBezTo>
                        <a:pt x="107" y="54"/>
                        <a:pt x="110" y="77"/>
                        <a:pt x="107" y="133"/>
                      </a:cubicBezTo>
                      <a:cubicBezTo>
                        <a:pt x="104" y="189"/>
                        <a:pt x="90" y="249"/>
                        <a:pt x="87" y="369"/>
                      </a:cubicBezTo>
                      <a:cubicBezTo>
                        <a:pt x="84" y="489"/>
                        <a:pt x="88" y="646"/>
                        <a:pt x="87" y="853"/>
                      </a:cubicBezTo>
                      <a:cubicBezTo>
                        <a:pt x="86" y="1060"/>
                        <a:pt x="79" y="1414"/>
                        <a:pt x="79" y="1613"/>
                      </a:cubicBezTo>
                      <a:cubicBezTo>
                        <a:pt x="79" y="1812"/>
                        <a:pt x="87" y="1959"/>
                        <a:pt x="87" y="2045"/>
                      </a:cubicBezTo>
                      <a:cubicBezTo>
                        <a:pt x="87" y="2131"/>
                        <a:pt x="87" y="2115"/>
                        <a:pt x="79" y="2129"/>
                      </a:cubicBezTo>
                      <a:lnTo>
                        <a:pt x="39" y="2129"/>
                      </a:lnTo>
                      <a:cubicBezTo>
                        <a:pt x="32" y="2021"/>
                        <a:pt x="42" y="1757"/>
                        <a:pt x="39" y="1481"/>
                      </a:cubicBezTo>
                      <a:cubicBezTo>
                        <a:pt x="36" y="1205"/>
                        <a:pt x="30" y="688"/>
                        <a:pt x="27" y="477"/>
                      </a:cubicBezTo>
                      <a:close/>
                    </a:path>
                  </a:pathLst>
                </a:custGeom>
                <a:solidFill>
                  <a:schemeClr val="accent2">
                    <a:alpha val="50195"/>
                  </a:schemeClr>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eaLnBrk="0" fontAlgn="base" hangingPunct="0">
                    <a:spcBef>
                      <a:spcPct val="0"/>
                    </a:spcBef>
                    <a:spcAft>
                      <a:spcPct val="0"/>
                    </a:spcAft>
                  </a:pPr>
                  <a:endParaRPr lang="en-US" smtClean="0">
                    <a:solidFill>
                      <a:srgbClr val="333333"/>
                    </a:solidFill>
                  </a:endParaRPr>
                </a:p>
              </p:txBody>
            </p:sp>
          </p:grpSp>
        </p:grpSp>
        <p:sp>
          <p:nvSpPr>
            <p:cNvPr id="1033" name="Rectangle 96"/>
            <p:cNvSpPr>
              <a:spLocks noChangeArrowheads="1"/>
            </p:cNvSpPr>
            <p:nvPr userDrawn="1"/>
          </p:nvSpPr>
          <p:spPr bwMode="gray">
            <a:xfrm>
              <a:off x="813" y="3"/>
              <a:ext cx="4945" cy="950"/>
            </a:xfrm>
            <a:prstGeom prst="rect">
              <a:avLst/>
            </a:prstGeom>
            <a:solidFill>
              <a:schemeClr val="folHlink">
                <a:alpha val="50195"/>
              </a:schemeClr>
            </a:solidFill>
            <a:ln>
              <a:noFill/>
            </a:ln>
            <a:extLst/>
          </p:spPr>
          <p:txBody>
            <a:bodyPr wrap="none" anchor="ctr"/>
            <a:lstStyle>
              <a:lvl1pPr>
                <a:defRPr>
                  <a:solidFill>
                    <a:schemeClr val="tx1"/>
                  </a:solidFill>
                  <a:latin typeface="Palatino Linotype" panose="02040502050505030304" pitchFamily="18" charset="0"/>
                  <a:cs typeface="B Mitra" panose="00000400000000000000" pitchFamily="2" charset="-78"/>
                </a:defRPr>
              </a:lvl1pPr>
              <a:lvl2pPr marL="742950" indent="-285750">
                <a:defRPr>
                  <a:solidFill>
                    <a:schemeClr val="tx1"/>
                  </a:solidFill>
                  <a:latin typeface="Palatino Linotype" panose="02040502050505030304" pitchFamily="18" charset="0"/>
                  <a:cs typeface="B Mitra" panose="00000400000000000000" pitchFamily="2" charset="-78"/>
                </a:defRPr>
              </a:lvl2pPr>
              <a:lvl3pPr marL="1143000" indent="-228600">
                <a:defRPr>
                  <a:solidFill>
                    <a:schemeClr val="tx1"/>
                  </a:solidFill>
                  <a:latin typeface="Palatino Linotype" panose="02040502050505030304" pitchFamily="18" charset="0"/>
                  <a:cs typeface="B Mitra" panose="00000400000000000000" pitchFamily="2" charset="-78"/>
                </a:defRPr>
              </a:lvl3pPr>
              <a:lvl4pPr marL="1600200" indent="-228600">
                <a:defRPr>
                  <a:solidFill>
                    <a:schemeClr val="tx1"/>
                  </a:solidFill>
                  <a:latin typeface="Palatino Linotype" panose="02040502050505030304" pitchFamily="18" charset="0"/>
                  <a:cs typeface="B Mitra" panose="00000400000000000000" pitchFamily="2" charset="-78"/>
                </a:defRPr>
              </a:lvl4pPr>
              <a:lvl5pPr marL="2057400" indent="-228600">
                <a:defRPr>
                  <a:solidFill>
                    <a:schemeClr val="tx1"/>
                  </a:solidFill>
                  <a:latin typeface="Palatino Linotype" panose="02040502050505030304" pitchFamily="18" charset="0"/>
                  <a:cs typeface="B Mitra" panose="00000400000000000000" pitchFamily="2" charset="-78"/>
                </a:defRPr>
              </a:lvl5pPr>
              <a:lvl6pPr marL="2514600" indent="-228600" eaLnBrk="0" fontAlgn="base" hangingPunct="0">
                <a:spcBef>
                  <a:spcPct val="0"/>
                </a:spcBef>
                <a:spcAft>
                  <a:spcPct val="0"/>
                </a:spcAft>
                <a:defRPr>
                  <a:solidFill>
                    <a:schemeClr val="tx1"/>
                  </a:solidFill>
                  <a:latin typeface="Palatino Linotype" panose="02040502050505030304" pitchFamily="18" charset="0"/>
                  <a:cs typeface="B Mitra" panose="00000400000000000000" pitchFamily="2" charset="-78"/>
                </a:defRPr>
              </a:lvl6pPr>
              <a:lvl7pPr marL="2971800" indent="-228600" eaLnBrk="0" fontAlgn="base" hangingPunct="0">
                <a:spcBef>
                  <a:spcPct val="0"/>
                </a:spcBef>
                <a:spcAft>
                  <a:spcPct val="0"/>
                </a:spcAft>
                <a:defRPr>
                  <a:solidFill>
                    <a:schemeClr val="tx1"/>
                  </a:solidFill>
                  <a:latin typeface="Palatino Linotype" panose="02040502050505030304" pitchFamily="18" charset="0"/>
                  <a:cs typeface="B Mitra" panose="00000400000000000000" pitchFamily="2" charset="-78"/>
                </a:defRPr>
              </a:lvl7pPr>
              <a:lvl8pPr marL="3429000" indent="-228600" eaLnBrk="0" fontAlgn="base" hangingPunct="0">
                <a:spcBef>
                  <a:spcPct val="0"/>
                </a:spcBef>
                <a:spcAft>
                  <a:spcPct val="0"/>
                </a:spcAft>
                <a:defRPr>
                  <a:solidFill>
                    <a:schemeClr val="tx1"/>
                  </a:solidFill>
                  <a:latin typeface="Palatino Linotype" panose="02040502050505030304" pitchFamily="18" charset="0"/>
                  <a:cs typeface="B Mitra" panose="00000400000000000000" pitchFamily="2" charset="-78"/>
                </a:defRPr>
              </a:lvl8pPr>
              <a:lvl9pPr marL="3886200" indent="-228600" eaLnBrk="0" fontAlgn="base" hangingPunct="0">
                <a:spcBef>
                  <a:spcPct val="0"/>
                </a:spcBef>
                <a:spcAft>
                  <a:spcPct val="0"/>
                </a:spcAft>
                <a:defRPr>
                  <a:solidFill>
                    <a:schemeClr val="tx1"/>
                  </a:solidFill>
                  <a:latin typeface="Palatino Linotype" panose="02040502050505030304" pitchFamily="18" charset="0"/>
                  <a:cs typeface="B Mitra" panose="00000400000000000000" pitchFamily="2" charset="-78"/>
                </a:defRPr>
              </a:lvl9pPr>
            </a:lstStyle>
            <a:p>
              <a:pPr fontAlgn="base">
                <a:spcBef>
                  <a:spcPct val="0"/>
                </a:spcBef>
                <a:spcAft>
                  <a:spcPct val="0"/>
                </a:spcAft>
                <a:defRPr/>
              </a:pPr>
              <a:endParaRPr lang="fa-IR" altLang="en-US" smtClean="0">
                <a:solidFill>
                  <a:srgbClr val="333333"/>
                </a:solidFill>
              </a:endParaRPr>
            </a:p>
          </p:txBody>
        </p:sp>
        <p:sp>
          <p:nvSpPr>
            <p:cNvPr id="1034" name="Rectangle 97"/>
            <p:cNvSpPr>
              <a:spLocks noChangeArrowheads="1"/>
            </p:cNvSpPr>
            <p:nvPr userDrawn="1"/>
          </p:nvSpPr>
          <p:spPr bwMode="auto">
            <a:xfrm>
              <a:off x="1963" y="908"/>
              <a:ext cx="3793" cy="56"/>
            </a:xfrm>
            <a:prstGeom prst="rect">
              <a:avLst/>
            </a:prstGeom>
            <a:solidFill>
              <a:schemeClr val="bg2"/>
            </a:solidFill>
            <a:ln>
              <a:noFill/>
            </a:ln>
            <a:extLst/>
          </p:spPr>
          <p:txBody>
            <a:bodyPr wrap="none" anchor="ctr"/>
            <a:lstStyle>
              <a:lvl1pPr>
                <a:defRPr>
                  <a:solidFill>
                    <a:schemeClr val="tx1"/>
                  </a:solidFill>
                  <a:latin typeface="Palatino Linotype" panose="02040502050505030304" pitchFamily="18" charset="0"/>
                  <a:cs typeface="B Mitra" panose="00000400000000000000" pitchFamily="2" charset="-78"/>
                </a:defRPr>
              </a:lvl1pPr>
              <a:lvl2pPr marL="742950" indent="-285750">
                <a:defRPr>
                  <a:solidFill>
                    <a:schemeClr val="tx1"/>
                  </a:solidFill>
                  <a:latin typeface="Palatino Linotype" panose="02040502050505030304" pitchFamily="18" charset="0"/>
                  <a:cs typeface="B Mitra" panose="00000400000000000000" pitchFamily="2" charset="-78"/>
                </a:defRPr>
              </a:lvl2pPr>
              <a:lvl3pPr marL="1143000" indent="-228600">
                <a:defRPr>
                  <a:solidFill>
                    <a:schemeClr val="tx1"/>
                  </a:solidFill>
                  <a:latin typeface="Palatino Linotype" panose="02040502050505030304" pitchFamily="18" charset="0"/>
                  <a:cs typeface="B Mitra" panose="00000400000000000000" pitchFamily="2" charset="-78"/>
                </a:defRPr>
              </a:lvl3pPr>
              <a:lvl4pPr marL="1600200" indent="-228600">
                <a:defRPr>
                  <a:solidFill>
                    <a:schemeClr val="tx1"/>
                  </a:solidFill>
                  <a:latin typeface="Palatino Linotype" panose="02040502050505030304" pitchFamily="18" charset="0"/>
                  <a:cs typeface="B Mitra" panose="00000400000000000000" pitchFamily="2" charset="-78"/>
                </a:defRPr>
              </a:lvl4pPr>
              <a:lvl5pPr marL="2057400" indent="-228600">
                <a:defRPr>
                  <a:solidFill>
                    <a:schemeClr val="tx1"/>
                  </a:solidFill>
                  <a:latin typeface="Palatino Linotype" panose="02040502050505030304" pitchFamily="18" charset="0"/>
                  <a:cs typeface="B Mitra" panose="00000400000000000000" pitchFamily="2" charset="-78"/>
                </a:defRPr>
              </a:lvl5pPr>
              <a:lvl6pPr marL="2514600" indent="-228600" eaLnBrk="0" fontAlgn="base" hangingPunct="0">
                <a:spcBef>
                  <a:spcPct val="0"/>
                </a:spcBef>
                <a:spcAft>
                  <a:spcPct val="0"/>
                </a:spcAft>
                <a:defRPr>
                  <a:solidFill>
                    <a:schemeClr val="tx1"/>
                  </a:solidFill>
                  <a:latin typeface="Palatino Linotype" panose="02040502050505030304" pitchFamily="18" charset="0"/>
                  <a:cs typeface="B Mitra" panose="00000400000000000000" pitchFamily="2" charset="-78"/>
                </a:defRPr>
              </a:lvl6pPr>
              <a:lvl7pPr marL="2971800" indent="-228600" eaLnBrk="0" fontAlgn="base" hangingPunct="0">
                <a:spcBef>
                  <a:spcPct val="0"/>
                </a:spcBef>
                <a:spcAft>
                  <a:spcPct val="0"/>
                </a:spcAft>
                <a:defRPr>
                  <a:solidFill>
                    <a:schemeClr val="tx1"/>
                  </a:solidFill>
                  <a:latin typeface="Palatino Linotype" panose="02040502050505030304" pitchFamily="18" charset="0"/>
                  <a:cs typeface="B Mitra" panose="00000400000000000000" pitchFamily="2" charset="-78"/>
                </a:defRPr>
              </a:lvl7pPr>
              <a:lvl8pPr marL="3429000" indent="-228600" eaLnBrk="0" fontAlgn="base" hangingPunct="0">
                <a:spcBef>
                  <a:spcPct val="0"/>
                </a:spcBef>
                <a:spcAft>
                  <a:spcPct val="0"/>
                </a:spcAft>
                <a:defRPr>
                  <a:solidFill>
                    <a:schemeClr val="tx1"/>
                  </a:solidFill>
                  <a:latin typeface="Palatino Linotype" panose="02040502050505030304" pitchFamily="18" charset="0"/>
                  <a:cs typeface="B Mitra" panose="00000400000000000000" pitchFamily="2" charset="-78"/>
                </a:defRPr>
              </a:lvl8pPr>
              <a:lvl9pPr marL="3886200" indent="-228600" eaLnBrk="0" fontAlgn="base" hangingPunct="0">
                <a:spcBef>
                  <a:spcPct val="0"/>
                </a:spcBef>
                <a:spcAft>
                  <a:spcPct val="0"/>
                </a:spcAft>
                <a:defRPr>
                  <a:solidFill>
                    <a:schemeClr val="tx1"/>
                  </a:solidFill>
                  <a:latin typeface="Palatino Linotype" panose="02040502050505030304" pitchFamily="18" charset="0"/>
                  <a:cs typeface="B Mitra" panose="00000400000000000000" pitchFamily="2" charset="-78"/>
                </a:defRPr>
              </a:lvl9pPr>
            </a:lstStyle>
            <a:p>
              <a:pPr fontAlgn="base">
                <a:spcBef>
                  <a:spcPct val="0"/>
                </a:spcBef>
                <a:spcAft>
                  <a:spcPct val="0"/>
                </a:spcAft>
                <a:defRPr/>
              </a:pPr>
              <a:endParaRPr lang="fa-IR" altLang="en-US" smtClean="0">
                <a:solidFill>
                  <a:srgbClr val="333333"/>
                </a:solidFill>
              </a:endParaRPr>
            </a:p>
          </p:txBody>
        </p:sp>
      </p:grpSp>
      <p:sp>
        <p:nvSpPr>
          <p:cNvPr id="15" name="Rectangle 2"/>
          <p:cNvSpPr>
            <a:spLocks noGrp="1" noChangeArrowheads="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609600" y="1600206"/>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cs typeface="+mn-cs"/>
              </a:defRPr>
            </a:lvl1pPr>
          </a:lstStyle>
          <a:p>
            <a:pPr fontAlgn="base">
              <a:spcBef>
                <a:spcPct val="0"/>
              </a:spcBef>
              <a:spcAft>
                <a:spcPct val="0"/>
              </a:spcAft>
              <a:defRPr/>
            </a:pPr>
            <a:endParaRPr lang="en-US">
              <a:solidFill>
                <a:srgbClr val="333333"/>
              </a:solidFill>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200">
                <a:cs typeface="+mn-cs"/>
              </a:defRPr>
            </a:lvl1pPr>
          </a:lstStyle>
          <a:p>
            <a:pPr fontAlgn="base">
              <a:spcBef>
                <a:spcPct val="0"/>
              </a:spcBef>
              <a:spcAft>
                <a:spcPct val="0"/>
              </a:spcAft>
              <a:defRPr/>
            </a:pPr>
            <a:endParaRPr lang="en-US">
              <a:solidFill>
                <a:srgbClr val="333333"/>
              </a:solidFill>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cs typeface="Arial" charset="0"/>
              </a:defRPr>
            </a:lvl1pPr>
          </a:lstStyle>
          <a:p>
            <a:pPr fontAlgn="base">
              <a:spcBef>
                <a:spcPct val="0"/>
              </a:spcBef>
              <a:spcAft>
                <a:spcPct val="0"/>
              </a:spcAft>
            </a:pPr>
            <a:fld id="{FC434D26-4503-482D-8FCC-398C6E1BD7A8}" type="slidenum">
              <a:rPr lang="ar-SA" altLang="en-US" smtClean="0">
                <a:solidFill>
                  <a:srgbClr val="333333"/>
                </a:solidFill>
              </a:rPr>
              <a:pPr fontAlgn="base">
                <a:spcBef>
                  <a:spcPct val="0"/>
                </a:spcBef>
                <a:spcAft>
                  <a:spcPct val="0"/>
                </a:spcAft>
              </a:pPr>
              <a:t>‹#›</a:t>
            </a:fld>
            <a:endParaRPr lang="en-US" altLang="en-US" smtClean="0">
              <a:solidFill>
                <a:srgbClr val="333333"/>
              </a:solidFill>
            </a:endParaRPr>
          </a:p>
        </p:txBody>
      </p:sp>
    </p:spTree>
    <p:extLst>
      <p:ext uri="{BB962C8B-B14F-4D97-AF65-F5344CB8AC3E}">
        <p14:creationId xmlns:p14="http://schemas.microsoft.com/office/powerpoint/2010/main" val="564448269"/>
      </p:ext>
    </p:extLst>
  </p:cSld>
  <p:clrMap bg1="lt1" tx1="dk1" bg2="lt2" tx2="dk2" accent1="accent1" accent2="accent2" accent3="accent3" accent4="accent4" accent5="accent5" accent6="accent6" hlink="hlink" folHlink="folHlink"/>
  <p:sldLayoutIdLst>
    <p:sldLayoutId id="2147483783" r:id="rId1"/>
    <p:sldLayoutId id="2147483784" r:id="rId2"/>
    <p:sldLayoutId id="2147483785" r:id="rId3"/>
    <p:sldLayoutId id="2147483786" r:id="rId4"/>
    <p:sldLayoutId id="2147483787" r:id="rId5"/>
    <p:sldLayoutId id="2147483788" r:id="rId6"/>
    <p:sldLayoutId id="2147483789" r:id="rId7"/>
    <p:sldLayoutId id="2147483790" r:id="rId8"/>
    <p:sldLayoutId id="2147483791" r:id="rId9"/>
    <p:sldLayoutId id="2147483792" r:id="rId10"/>
    <p:sldLayoutId id="2147483793" r:id="rId11"/>
    <p:sldLayoutId id="2147483794" r:id="rId12"/>
  </p:sldLayoutIdLst>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027">
                                            <p:txEl>
                                              <p:pRg st="0" end="0"/>
                                            </p:txEl>
                                          </p:spTgt>
                                        </p:tgtEl>
                                        <p:attrNameLst>
                                          <p:attrName>style.visibility</p:attrName>
                                        </p:attrNameLst>
                                      </p:cBhvr>
                                      <p:to>
                                        <p:strVal val="visible"/>
                                      </p:to>
                                    </p:set>
                                    <p:animEffect transition="in" filter="fade">
                                      <p:cBhvr>
                                        <p:cTn id="14" dur="1000">
                                          <p:stCondLst>
                                            <p:cond delay="0"/>
                                          </p:stCondLst>
                                        </p:cTn>
                                        <p:tgtEl>
                                          <p:spTgt spid="1027">
                                            <p:txEl>
                                              <p:pRg st="0" end="0"/>
                                            </p:txEl>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027">
                                            <p:txEl>
                                              <p:pRg st="1" end="1"/>
                                            </p:txEl>
                                          </p:spTgt>
                                        </p:tgtEl>
                                        <p:attrNameLst>
                                          <p:attrName>style.visibility</p:attrName>
                                        </p:attrNameLst>
                                      </p:cBhvr>
                                      <p:to>
                                        <p:strVal val="visible"/>
                                      </p:to>
                                    </p:set>
                                    <p:animEffect transition="in" filter="fade">
                                      <p:cBhvr>
                                        <p:cTn id="17" dur="1000">
                                          <p:stCondLst>
                                            <p:cond delay="0"/>
                                          </p:stCondLst>
                                        </p:cTn>
                                        <p:tgtEl>
                                          <p:spTgt spid="1027">
                                            <p:txEl>
                                              <p:pRg st="1" end="1"/>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27">
                                            <p:txEl>
                                              <p:pRg st="2" end="2"/>
                                            </p:txEl>
                                          </p:spTgt>
                                        </p:tgtEl>
                                        <p:attrNameLst>
                                          <p:attrName>style.visibility</p:attrName>
                                        </p:attrNameLst>
                                      </p:cBhvr>
                                      <p:to>
                                        <p:strVal val="visible"/>
                                      </p:to>
                                    </p:set>
                                    <p:animEffect transition="in" filter="fade">
                                      <p:cBhvr>
                                        <p:cTn id="20" dur="1000">
                                          <p:stCondLst>
                                            <p:cond delay="0"/>
                                          </p:stCondLst>
                                        </p:cTn>
                                        <p:tgtEl>
                                          <p:spTgt spid="1027">
                                            <p:txEl>
                                              <p:pRg st="2" end="2"/>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027">
                                            <p:txEl>
                                              <p:pRg st="3" end="3"/>
                                            </p:txEl>
                                          </p:spTgt>
                                        </p:tgtEl>
                                        <p:attrNameLst>
                                          <p:attrName>style.visibility</p:attrName>
                                        </p:attrNameLst>
                                      </p:cBhvr>
                                      <p:to>
                                        <p:strVal val="visible"/>
                                      </p:to>
                                    </p:set>
                                    <p:animEffect transition="in" filter="fade">
                                      <p:cBhvr>
                                        <p:cTn id="23" dur="1000">
                                          <p:stCondLst>
                                            <p:cond delay="0"/>
                                          </p:stCondLst>
                                        </p:cTn>
                                        <p:tgtEl>
                                          <p:spTgt spid="1027">
                                            <p:txEl>
                                              <p:pRg st="3" end="3"/>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027">
                                            <p:txEl>
                                              <p:pRg st="4" end="4"/>
                                            </p:txEl>
                                          </p:spTgt>
                                        </p:tgtEl>
                                        <p:attrNameLst>
                                          <p:attrName>style.visibility</p:attrName>
                                        </p:attrNameLst>
                                      </p:cBhvr>
                                      <p:to>
                                        <p:strVal val="visible"/>
                                      </p:to>
                                    </p:set>
                                    <p:animEffect transition="in" filter="fade">
                                      <p:cBhvr>
                                        <p:cTn id="26" dur="1000">
                                          <p:stCondLst>
                                            <p:cond delay="0"/>
                                          </p:stCondLst>
                                        </p:cTn>
                                        <p:tgtEl>
                                          <p:spTgt spid="102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027" grpId="0" build="p">
        <p:tmplLst>
          <p:tmpl lvl="1">
            <p:tnLst>
              <p:par>
                <p:cTn presetID="10" presetClass="entr" presetSubtype="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1000">
                          <p:stCondLst>
                            <p:cond delay="0"/>
                          </p:stCondLst>
                        </p:cTn>
                        <p:tgtEl>
                          <p:spTgt spid="1027"/>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1000">
                          <p:stCondLst>
                            <p:cond delay="0"/>
                          </p:stCondLst>
                        </p:cTn>
                        <p:tgtEl>
                          <p:spTgt spid="1027"/>
                        </p:tgtEl>
                      </p:cBhvr>
                    </p:animEffect>
                  </p:childTnLst>
                </p:cTn>
              </p:par>
            </p:tnLst>
          </p:tmpl>
          <p:tmpl lvl="3">
            <p:tnLst>
              <p:par>
                <p:cTn presetID="10"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1000">
                          <p:stCondLst>
                            <p:cond delay="0"/>
                          </p:stCondLst>
                        </p:cTn>
                        <p:tgtEl>
                          <p:spTgt spid="1027"/>
                        </p:tgtEl>
                      </p:cBhvr>
                    </p:animEffect>
                  </p:childTnLst>
                </p:cTn>
              </p:par>
            </p:tnLst>
          </p:tmpl>
          <p:tmpl lvl="4">
            <p:tnLst>
              <p:par>
                <p:cTn presetID="10"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1000">
                          <p:stCondLst>
                            <p:cond delay="0"/>
                          </p:stCondLst>
                        </p:cTn>
                        <p:tgtEl>
                          <p:spTgt spid="1027"/>
                        </p:tgtEl>
                      </p:cBhvr>
                    </p:animEffect>
                  </p:childTnLst>
                </p:cTn>
              </p:par>
            </p:tnLst>
          </p:tmpl>
          <p:tmpl lvl="5">
            <p:tnLst>
              <p:par>
                <p:cTn presetID="10"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1000">
                          <p:stCondLst>
                            <p:cond delay="0"/>
                          </p:stCondLst>
                        </p:cTn>
                        <p:tgtEl>
                          <p:spTgt spid="1027"/>
                        </p:tgtEl>
                      </p:cBhvr>
                    </p:animEffect>
                  </p:childTnLst>
                </p:cTn>
              </p:par>
            </p:tnLst>
          </p:tmpl>
        </p:tmplLst>
      </p:bldP>
    </p:bldLst>
  </p:timing>
  <p:txStyles>
    <p:titleStyle>
      <a:lvl1pPr algn="ctr" rtl="0" eaLnBrk="0" fontAlgn="base" hangingPunct="0">
        <a:spcBef>
          <a:spcPct val="0"/>
        </a:spcBef>
        <a:spcAft>
          <a:spcPct val="0"/>
        </a:spcAft>
        <a:defRPr sz="3600">
          <a:solidFill>
            <a:schemeClr val="tx2"/>
          </a:solidFill>
          <a:latin typeface="+mj-lt"/>
          <a:ea typeface="+mj-ea"/>
          <a:cs typeface="+mj-cs"/>
        </a:defRPr>
      </a:lvl1pPr>
      <a:lvl2pPr algn="ctr" rtl="0" eaLnBrk="0" fontAlgn="base" hangingPunct="0">
        <a:spcBef>
          <a:spcPct val="0"/>
        </a:spcBef>
        <a:spcAft>
          <a:spcPct val="0"/>
        </a:spcAft>
        <a:defRPr sz="3600">
          <a:solidFill>
            <a:schemeClr val="tx2"/>
          </a:solidFill>
          <a:latin typeface="Palatino Linotype" pitchFamily="18" charset="0"/>
          <a:cs typeface="B Titr" pitchFamily="2" charset="-78"/>
        </a:defRPr>
      </a:lvl2pPr>
      <a:lvl3pPr algn="ctr" rtl="0" eaLnBrk="0" fontAlgn="base" hangingPunct="0">
        <a:spcBef>
          <a:spcPct val="0"/>
        </a:spcBef>
        <a:spcAft>
          <a:spcPct val="0"/>
        </a:spcAft>
        <a:defRPr sz="3600">
          <a:solidFill>
            <a:schemeClr val="tx2"/>
          </a:solidFill>
          <a:latin typeface="Palatino Linotype" pitchFamily="18" charset="0"/>
          <a:cs typeface="B Titr" pitchFamily="2" charset="-78"/>
        </a:defRPr>
      </a:lvl3pPr>
      <a:lvl4pPr algn="ctr" rtl="0" eaLnBrk="0" fontAlgn="base" hangingPunct="0">
        <a:spcBef>
          <a:spcPct val="0"/>
        </a:spcBef>
        <a:spcAft>
          <a:spcPct val="0"/>
        </a:spcAft>
        <a:defRPr sz="3600">
          <a:solidFill>
            <a:schemeClr val="tx2"/>
          </a:solidFill>
          <a:latin typeface="Palatino Linotype" pitchFamily="18" charset="0"/>
          <a:cs typeface="B Titr" pitchFamily="2" charset="-78"/>
        </a:defRPr>
      </a:lvl4pPr>
      <a:lvl5pPr algn="ctr" rtl="0" eaLnBrk="0" fontAlgn="base" hangingPunct="0">
        <a:spcBef>
          <a:spcPct val="0"/>
        </a:spcBef>
        <a:spcAft>
          <a:spcPct val="0"/>
        </a:spcAft>
        <a:defRPr sz="3600">
          <a:solidFill>
            <a:schemeClr val="tx2"/>
          </a:solidFill>
          <a:latin typeface="Palatino Linotype" pitchFamily="18" charset="0"/>
          <a:cs typeface="B Titr" pitchFamily="2" charset="-78"/>
        </a:defRPr>
      </a:lvl5pPr>
      <a:lvl6pPr marL="457200" algn="ctr" rtl="0" fontAlgn="base">
        <a:spcBef>
          <a:spcPct val="0"/>
        </a:spcBef>
        <a:spcAft>
          <a:spcPct val="0"/>
        </a:spcAft>
        <a:defRPr sz="3600">
          <a:solidFill>
            <a:schemeClr val="tx2"/>
          </a:solidFill>
          <a:latin typeface="Palatino Linotype" pitchFamily="18" charset="0"/>
          <a:cs typeface="B Titr" pitchFamily="2" charset="-78"/>
        </a:defRPr>
      </a:lvl6pPr>
      <a:lvl7pPr marL="914400" algn="ctr" rtl="0" fontAlgn="base">
        <a:spcBef>
          <a:spcPct val="0"/>
        </a:spcBef>
        <a:spcAft>
          <a:spcPct val="0"/>
        </a:spcAft>
        <a:defRPr sz="3600">
          <a:solidFill>
            <a:schemeClr val="tx2"/>
          </a:solidFill>
          <a:latin typeface="Palatino Linotype" pitchFamily="18" charset="0"/>
          <a:cs typeface="B Titr" pitchFamily="2" charset="-78"/>
        </a:defRPr>
      </a:lvl7pPr>
      <a:lvl8pPr marL="1371600" algn="ctr" rtl="0" fontAlgn="base">
        <a:spcBef>
          <a:spcPct val="0"/>
        </a:spcBef>
        <a:spcAft>
          <a:spcPct val="0"/>
        </a:spcAft>
        <a:defRPr sz="3600">
          <a:solidFill>
            <a:schemeClr val="tx2"/>
          </a:solidFill>
          <a:latin typeface="Palatino Linotype" pitchFamily="18" charset="0"/>
          <a:cs typeface="B Titr" pitchFamily="2" charset="-78"/>
        </a:defRPr>
      </a:lvl8pPr>
      <a:lvl9pPr marL="1828800" algn="ctr" rtl="0" fontAlgn="base">
        <a:spcBef>
          <a:spcPct val="0"/>
        </a:spcBef>
        <a:spcAft>
          <a:spcPct val="0"/>
        </a:spcAft>
        <a:defRPr sz="3600">
          <a:solidFill>
            <a:schemeClr val="tx2"/>
          </a:solidFill>
          <a:latin typeface="Palatino Linotype" pitchFamily="18" charset="0"/>
          <a:cs typeface="B Titr" pitchFamily="2" charset="-78"/>
        </a:defRPr>
      </a:lvl9pPr>
    </p:titleStyle>
    <p:bodyStyle>
      <a:lvl1pPr marL="342900" indent="-342900" algn="l" rtl="0" eaLnBrk="0" fontAlgn="base" hangingPunct="0">
        <a:spcBef>
          <a:spcPct val="20000"/>
        </a:spcBef>
        <a:spcAft>
          <a:spcPct val="0"/>
        </a:spcAft>
        <a:buClr>
          <a:schemeClr val="tx2"/>
        </a:buClr>
        <a:buChar char="•"/>
        <a:defRPr sz="2800">
          <a:solidFill>
            <a:schemeClr val="tx2"/>
          </a:solidFill>
          <a:latin typeface="+mn-lt"/>
          <a:ea typeface="+mn-ea"/>
          <a:cs typeface="+mn-cs"/>
        </a:defRPr>
      </a:lvl1pPr>
      <a:lvl2pPr marL="742950" indent="-285750" algn="l" rtl="0" eaLnBrk="0" fontAlgn="base" hangingPunct="0">
        <a:spcBef>
          <a:spcPct val="20000"/>
        </a:spcBef>
        <a:spcAft>
          <a:spcPct val="0"/>
        </a:spcAft>
        <a:buClr>
          <a:schemeClr val="tx2"/>
        </a:buClr>
        <a:buChar char="–"/>
        <a:defRPr sz="2800">
          <a:solidFill>
            <a:schemeClr val="tx2"/>
          </a:solidFill>
          <a:latin typeface="+mn-lt"/>
          <a:cs typeface="+mn-cs"/>
        </a:defRPr>
      </a:lvl2pPr>
      <a:lvl3pPr marL="1143000" indent="-228600" algn="l" rtl="0" eaLnBrk="0" fontAlgn="base" hangingPunct="0">
        <a:spcBef>
          <a:spcPct val="20000"/>
        </a:spcBef>
        <a:spcAft>
          <a:spcPct val="0"/>
        </a:spcAft>
        <a:buClr>
          <a:schemeClr val="tx2"/>
        </a:buClr>
        <a:buChar char="•"/>
        <a:defRPr sz="2400">
          <a:solidFill>
            <a:schemeClr val="tx2"/>
          </a:solidFill>
          <a:latin typeface="+mn-lt"/>
          <a:cs typeface="+mn-cs"/>
        </a:defRPr>
      </a:lvl3pPr>
      <a:lvl4pPr marL="1600200" indent="-228600" algn="l" rtl="0" eaLnBrk="0" fontAlgn="base" hangingPunct="0">
        <a:spcBef>
          <a:spcPct val="20000"/>
        </a:spcBef>
        <a:spcAft>
          <a:spcPct val="0"/>
        </a:spcAft>
        <a:buClr>
          <a:schemeClr val="tx2"/>
        </a:buClr>
        <a:buChar char="–"/>
        <a:defRPr sz="2000">
          <a:solidFill>
            <a:schemeClr val="tx2"/>
          </a:solidFill>
          <a:latin typeface="+mn-lt"/>
          <a:cs typeface="+mn-cs"/>
        </a:defRPr>
      </a:lvl4pPr>
      <a:lvl5pPr marL="2057400" indent="-228600" algn="l" rtl="0" eaLnBrk="0" fontAlgn="base" hangingPunct="0">
        <a:spcBef>
          <a:spcPct val="20000"/>
        </a:spcBef>
        <a:spcAft>
          <a:spcPct val="0"/>
        </a:spcAft>
        <a:buClr>
          <a:schemeClr val="tx2"/>
        </a:buClr>
        <a:buChar char="»"/>
        <a:defRPr sz="2000">
          <a:solidFill>
            <a:schemeClr val="tx2"/>
          </a:solidFill>
          <a:latin typeface="+mn-lt"/>
          <a:cs typeface="+mn-cs"/>
        </a:defRPr>
      </a:lvl5pPr>
      <a:lvl6pPr marL="2514600" indent="-228600" algn="l" rtl="0" fontAlgn="base">
        <a:spcBef>
          <a:spcPct val="20000"/>
        </a:spcBef>
        <a:spcAft>
          <a:spcPct val="0"/>
        </a:spcAft>
        <a:buClr>
          <a:schemeClr val="tx2"/>
        </a:buClr>
        <a:buChar char="»"/>
        <a:defRPr sz="2000">
          <a:solidFill>
            <a:schemeClr val="tx2"/>
          </a:solidFill>
          <a:latin typeface="+mn-lt"/>
          <a:cs typeface="+mn-cs"/>
        </a:defRPr>
      </a:lvl6pPr>
      <a:lvl7pPr marL="2971800" indent="-228600" algn="l" rtl="0" fontAlgn="base">
        <a:spcBef>
          <a:spcPct val="20000"/>
        </a:spcBef>
        <a:spcAft>
          <a:spcPct val="0"/>
        </a:spcAft>
        <a:buClr>
          <a:schemeClr val="tx2"/>
        </a:buClr>
        <a:buChar char="»"/>
        <a:defRPr sz="2000">
          <a:solidFill>
            <a:schemeClr val="tx2"/>
          </a:solidFill>
          <a:latin typeface="+mn-lt"/>
          <a:cs typeface="+mn-cs"/>
        </a:defRPr>
      </a:lvl7pPr>
      <a:lvl8pPr marL="3429000" indent="-228600" algn="l" rtl="0" fontAlgn="base">
        <a:spcBef>
          <a:spcPct val="20000"/>
        </a:spcBef>
        <a:spcAft>
          <a:spcPct val="0"/>
        </a:spcAft>
        <a:buClr>
          <a:schemeClr val="tx2"/>
        </a:buClr>
        <a:buChar char="»"/>
        <a:defRPr sz="2000">
          <a:solidFill>
            <a:schemeClr val="tx2"/>
          </a:solidFill>
          <a:latin typeface="+mn-lt"/>
          <a:cs typeface="+mn-cs"/>
        </a:defRPr>
      </a:lvl8pPr>
      <a:lvl9pPr marL="3886200" indent="-228600" algn="l" rtl="0" fontAlgn="base">
        <a:spcBef>
          <a:spcPct val="20000"/>
        </a:spcBef>
        <a:spcAft>
          <a:spcPct val="0"/>
        </a:spcAft>
        <a:buClr>
          <a:schemeClr val="tx2"/>
        </a:buClr>
        <a:buChar char="»"/>
        <a:defRPr sz="2000">
          <a:solidFill>
            <a:schemeClr val="tx2"/>
          </a:solidFill>
          <a:latin typeface="+mn-lt"/>
          <a:cs typeface="+mn-cs"/>
        </a:defRPr>
      </a:lvl9pPr>
    </p:bodyStyle>
    <p:other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74638"/>
            <a:ext cx="109728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09600" y="1600200"/>
            <a:ext cx="109728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 y="6416700"/>
            <a:ext cx="2844800" cy="365125"/>
          </a:xfrm>
          <a:prstGeom prst="rect">
            <a:avLst/>
          </a:prstGeom>
        </p:spPr>
        <p:txBody>
          <a:bodyPr vert="horz" anchor="b"/>
          <a:lstStyle>
            <a:lvl1pPr algn="l" eaLnBrk="1" latinLnBrk="0" hangingPunct="1">
              <a:defRPr kumimoji="0" sz="1200">
                <a:solidFill>
                  <a:schemeClr val="tx1">
                    <a:shade val="50000"/>
                  </a:schemeClr>
                </a:solidFill>
              </a:defRPr>
            </a:lvl1pPr>
          </a:lstStyle>
          <a:p>
            <a:pPr rtl="1"/>
            <a:fld id="{70E6267C-B22F-49E0-9EEB-B5364D3A3350}" type="datetimeFigureOut">
              <a:rPr lang="fa-IR" smtClean="0">
                <a:solidFill>
                  <a:prstClr val="white">
                    <a:shade val="50000"/>
                  </a:prstClr>
                </a:solidFill>
              </a:rPr>
              <a:pPr rtl="1"/>
              <a:t>24/12/1440</a:t>
            </a:fld>
            <a:endParaRPr lang="fa-IR">
              <a:solidFill>
                <a:prstClr val="white">
                  <a:shade val="50000"/>
                </a:prstClr>
              </a:solidFill>
            </a:endParaRPr>
          </a:p>
        </p:txBody>
      </p:sp>
      <p:sp>
        <p:nvSpPr>
          <p:cNvPr id="3" name="Footer Placeholder 2"/>
          <p:cNvSpPr>
            <a:spLocks noGrp="1"/>
          </p:cNvSpPr>
          <p:nvPr>
            <p:ph type="ftr" sz="quarter" idx="3"/>
          </p:nvPr>
        </p:nvSpPr>
        <p:spPr>
          <a:xfrm>
            <a:off x="4165600" y="6416700"/>
            <a:ext cx="3860800" cy="365125"/>
          </a:xfrm>
          <a:prstGeom prst="rect">
            <a:avLst/>
          </a:prstGeom>
        </p:spPr>
        <p:txBody>
          <a:bodyPr vert="horz" anchor="b"/>
          <a:lstStyle>
            <a:lvl1pPr algn="ctr" eaLnBrk="1" latinLnBrk="0" hangingPunct="1">
              <a:defRPr kumimoji="0" sz="1200">
                <a:solidFill>
                  <a:schemeClr val="tx1">
                    <a:shade val="50000"/>
                  </a:schemeClr>
                </a:solidFill>
              </a:defRPr>
            </a:lvl1pPr>
          </a:lstStyle>
          <a:p>
            <a:pPr rtl="1"/>
            <a:endParaRPr lang="fa-IR">
              <a:solidFill>
                <a:prstClr val="white">
                  <a:shade val="50000"/>
                </a:prstClr>
              </a:solidFill>
            </a:endParaRPr>
          </a:p>
        </p:txBody>
      </p:sp>
      <p:sp>
        <p:nvSpPr>
          <p:cNvPr id="23" name="Slide Number Placeholder 22"/>
          <p:cNvSpPr>
            <a:spLocks noGrp="1"/>
          </p:cNvSpPr>
          <p:nvPr>
            <p:ph type="sldNum" sz="quarter" idx="4"/>
          </p:nvPr>
        </p:nvSpPr>
        <p:spPr>
          <a:xfrm>
            <a:off x="10566400" y="6416700"/>
            <a:ext cx="1016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pPr rtl="1"/>
            <a:fld id="{2041DDA2-09F3-4ADB-9659-AC6AAC38F642}" type="slidenum">
              <a:rPr lang="fa-IR" smtClean="0">
                <a:solidFill>
                  <a:prstClr val="white">
                    <a:shade val="50000"/>
                  </a:prstClr>
                </a:solidFill>
              </a:rPr>
              <a:pPr rtl="1"/>
              <a:t>‹#›</a:t>
            </a:fld>
            <a:endParaRPr lang="fa-IR">
              <a:solidFill>
                <a:prstClr val="white">
                  <a:shade val="50000"/>
                </a:prstClr>
              </a:solidFill>
            </a:endParaRPr>
          </a:p>
        </p:txBody>
      </p:sp>
    </p:spTree>
    <p:extLst>
      <p:ext uri="{BB962C8B-B14F-4D97-AF65-F5344CB8AC3E}">
        <p14:creationId xmlns:p14="http://schemas.microsoft.com/office/powerpoint/2010/main" val="3783821252"/>
      </p:ext>
    </p:extLst>
  </p:cSld>
  <p:clrMap bg1="dk1" tx1="lt1" bg2="dk2" tx2="lt2" accent1="accent1" accent2="accent2" accent3="accent3" accent4="accent4" accent5="accent5" accent6="accent6" hlink="hlink" folHlink="folHlink"/>
  <p:sldLayoutIdLst>
    <p:sldLayoutId id="2147483796" r:id="rId1"/>
    <p:sldLayoutId id="2147483797" r:id="rId2"/>
    <p:sldLayoutId id="2147483798" r:id="rId3"/>
    <p:sldLayoutId id="2147483799" r:id="rId4"/>
    <p:sldLayoutId id="2147483800" r:id="rId5"/>
    <p:sldLayoutId id="2147483801" r:id="rId6"/>
    <p:sldLayoutId id="2147483802" r:id="rId7"/>
    <p:sldLayoutId id="2147483803" r:id="rId8"/>
    <p:sldLayoutId id="2147483804" r:id="rId9"/>
    <p:sldLayoutId id="2147483805" r:id="rId10"/>
    <p:sldLayoutId id="2147483806" r:id="rId11"/>
  </p:sldLayoutIdLst>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xStyles>
    <p:titleStyle>
      <a:lvl1pPr algn="ctr" rtl="1"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r" rtl="1"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r" rtl="1"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r" rtl="1"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r" rtl="1"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r" rtl="1"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r" rtl="1"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r" rtl="1"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r" rtl="1"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r" rtl="1"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74638"/>
            <a:ext cx="109728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09600" y="1600200"/>
            <a:ext cx="109728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 y="6416698"/>
            <a:ext cx="2844800" cy="365125"/>
          </a:xfrm>
          <a:prstGeom prst="rect">
            <a:avLst/>
          </a:prstGeom>
        </p:spPr>
        <p:txBody>
          <a:bodyPr vert="horz" anchor="b"/>
          <a:lstStyle>
            <a:lvl1pPr algn="l" eaLnBrk="1" latinLnBrk="0" hangingPunct="1">
              <a:defRPr kumimoji="0" sz="1200">
                <a:solidFill>
                  <a:schemeClr val="tx1">
                    <a:shade val="50000"/>
                  </a:schemeClr>
                </a:solidFill>
              </a:defRPr>
            </a:lvl1pPr>
          </a:lstStyle>
          <a:p>
            <a:pPr rtl="1"/>
            <a:fld id="{70E6267C-B22F-49E0-9EEB-B5364D3A3350}" type="datetimeFigureOut">
              <a:rPr lang="fa-IR" smtClean="0">
                <a:solidFill>
                  <a:prstClr val="white">
                    <a:shade val="50000"/>
                  </a:prstClr>
                </a:solidFill>
              </a:rPr>
              <a:pPr rtl="1"/>
              <a:t>24/12/1440</a:t>
            </a:fld>
            <a:endParaRPr lang="fa-IR">
              <a:solidFill>
                <a:prstClr val="white">
                  <a:shade val="50000"/>
                </a:prstClr>
              </a:solidFill>
            </a:endParaRPr>
          </a:p>
        </p:txBody>
      </p:sp>
      <p:sp>
        <p:nvSpPr>
          <p:cNvPr id="3" name="Footer Placeholder 2"/>
          <p:cNvSpPr>
            <a:spLocks noGrp="1"/>
          </p:cNvSpPr>
          <p:nvPr>
            <p:ph type="ftr" sz="quarter" idx="3"/>
          </p:nvPr>
        </p:nvSpPr>
        <p:spPr>
          <a:xfrm>
            <a:off x="4165600" y="6416698"/>
            <a:ext cx="3860800" cy="365125"/>
          </a:xfrm>
          <a:prstGeom prst="rect">
            <a:avLst/>
          </a:prstGeom>
        </p:spPr>
        <p:txBody>
          <a:bodyPr vert="horz" anchor="b"/>
          <a:lstStyle>
            <a:lvl1pPr algn="ctr" eaLnBrk="1" latinLnBrk="0" hangingPunct="1">
              <a:defRPr kumimoji="0" sz="1200">
                <a:solidFill>
                  <a:schemeClr val="tx1">
                    <a:shade val="50000"/>
                  </a:schemeClr>
                </a:solidFill>
              </a:defRPr>
            </a:lvl1pPr>
          </a:lstStyle>
          <a:p>
            <a:pPr rtl="1"/>
            <a:endParaRPr lang="fa-IR">
              <a:solidFill>
                <a:prstClr val="white">
                  <a:shade val="50000"/>
                </a:prstClr>
              </a:solidFill>
            </a:endParaRPr>
          </a:p>
        </p:txBody>
      </p:sp>
      <p:sp>
        <p:nvSpPr>
          <p:cNvPr id="23" name="Slide Number Placeholder 22"/>
          <p:cNvSpPr>
            <a:spLocks noGrp="1"/>
          </p:cNvSpPr>
          <p:nvPr>
            <p:ph type="sldNum" sz="quarter" idx="4"/>
          </p:nvPr>
        </p:nvSpPr>
        <p:spPr>
          <a:xfrm>
            <a:off x="10566400" y="6416698"/>
            <a:ext cx="1016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pPr rtl="1"/>
            <a:fld id="{2041DDA2-09F3-4ADB-9659-AC6AAC38F642}" type="slidenum">
              <a:rPr lang="fa-IR" smtClean="0">
                <a:solidFill>
                  <a:prstClr val="white">
                    <a:shade val="50000"/>
                  </a:prstClr>
                </a:solidFill>
              </a:rPr>
              <a:pPr rtl="1"/>
              <a:t>‹#›</a:t>
            </a:fld>
            <a:endParaRPr lang="fa-IR">
              <a:solidFill>
                <a:prstClr val="white">
                  <a:shade val="50000"/>
                </a:prstClr>
              </a:solidFill>
            </a:endParaRPr>
          </a:p>
        </p:txBody>
      </p:sp>
    </p:spTree>
    <p:extLst>
      <p:ext uri="{BB962C8B-B14F-4D97-AF65-F5344CB8AC3E}">
        <p14:creationId xmlns:p14="http://schemas.microsoft.com/office/powerpoint/2010/main" val="2115884317"/>
      </p:ext>
    </p:extLst>
  </p:cSld>
  <p:clrMap bg1="dk1" tx1="lt1" bg2="dk2" tx2="lt2" accent1="accent1" accent2="accent2" accent3="accent3" accent4="accent4" accent5="accent5" accent6="accent6" hlink="hlink" folHlink="folHlink"/>
  <p:sldLayoutIdLst>
    <p:sldLayoutId id="2147483820" r:id="rId1"/>
    <p:sldLayoutId id="2147483821" r:id="rId2"/>
    <p:sldLayoutId id="2147483822" r:id="rId3"/>
    <p:sldLayoutId id="2147483823" r:id="rId4"/>
    <p:sldLayoutId id="2147483824" r:id="rId5"/>
    <p:sldLayoutId id="2147483825" r:id="rId6"/>
    <p:sldLayoutId id="2147483826" r:id="rId7"/>
    <p:sldLayoutId id="2147483827" r:id="rId8"/>
    <p:sldLayoutId id="2147483828" r:id="rId9"/>
    <p:sldLayoutId id="2147483829" r:id="rId10"/>
    <p:sldLayoutId id="2147483830" r:id="rId11"/>
  </p:sldLayoutIdLst>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xStyles>
    <p:titleStyle>
      <a:lvl1pPr algn="ctr" rtl="1"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r" rtl="1"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r" rtl="1"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r" rtl="1"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r" rtl="1"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r" rtl="1"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r" rtl="1"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r" rtl="1"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r" rtl="1"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r" rtl="1"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609600" y="1600206"/>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8737600" y="6356375"/>
            <a:ext cx="2844800" cy="365125"/>
          </a:xfrm>
          <a:prstGeom prst="rect">
            <a:avLst/>
          </a:prstGeom>
        </p:spPr>
        <p:txBody>
          <a:bodyPr vert="horz" lIns="91440" tIns="45720" rIns="91440" bIns="45720" rtlCol="1" anchor="ctr"/>
          <a:lstStyle>
            <a:lvl1pPr algn="r" fontAlgn="auto">
              <a:spcBef>
                <a:spcPts val="0"/>
              </a:spcBef>
              <a:spcAft>
                <a:spcPts val="0"/>
              </a:spcAft>
              <a:defRPr sz="1200">
                <a:solidFill>
                  <a:schemeClr val="tx1">
                    <a:tint val="75000"/>
                  </a:schemeClr>
                </a:solidFill>
                <a:latin typeface="+mn-lt"/>
                <a:cs typeface="+mn-cs"/>
              </a:defRPr>
            </a:lvl1pPr>
          </a:lstStyle>
          <a:p>
            <a:pPr rtl="1">
              <a:defRPr/>
            </a:pPr>
            <a:fld id="{01399AAE-E3D8-4799-A3C4-8C289346FE7F}" type="datetimeFigureOut">
              <a:rPr lang="fa-IR">
                <a:solidFill>
                  <a:prstClr val="black">
                    <a:tint val="75000"/>
                  </a:prstClr>
                </a:solidFill>
              </a:rPr>
              <a:pPr rtl="1">
                <a:defRPr/>
              </a:pPr>
              <a:t>24/12/1440</a:t>
            </a:fld>
            <a:endParaRPr lang="fa-IR">
              <a:solidFill>
                <a:prstClr val="black">
                  <a:tint val="75000"/>
                </a:prstClr>
              </a:solidFill>
            </a:endParaRPr>
          </a:p>
        </p:txBody>
      </p:sp>
      <p:sp>
        <p:nvSpPr>
          <p:cNvPr id="5" name="Footer Placeholder 4"/>
          <p:cNvSpPr>
            <a:spLocks noGrp="1"/>
          </p:cNvSpPr>
          <p:nvPr>
            <p:ph type="ftr" sz="quarter" idx="3"/>
          </p:nvPr>
        </p:nvSpPr>
        <p:spPr>
          <a:xfrm>
            <a:off x="4165600" y="6356375"/>
            <a:ext cx="3860800" cy="365125"/>
          </a:xfrm>
          <a:prstGeom prst="rect">
            <a:avLst/>
          </a:prstGeom>
        </p:spPr>
        <p:txBody>
          <a:bodyPr vert="horz" lIns="91440" tIns="45720" rIns="91440" bIns="45720" rtlCol="1" anchor="ctr"/>
          <a:lstStyle>
            <a:lvl1pPr algn="ctr" fontAlgn="auto">
              <a:spcBef>
                <a:spcPts val="0"/>
              </a:spcBef>
              <a:spcAft>
                <a:spcPts val="0"/>
              </a:spcAft>
              <a:defRPr sz="1200">
                <a:solidFill>
                  <a:schemeClr val="tx1">
                    <a:tint val="75000"/>
                  </a:schemeClr>
                </a:solidFill>
                <a:latin typeface="+mn-lt"/>
                <a:cs typeface="+mn-cs"/>
              </a:defRPr>
            </a:lvl1pPr>
          </a:lstStyle>
          <a:p>
            <a:pPr rtl="1">
              <a:defRPr/>
            </a:pPr>
            <a:endParaRPr lang="fa-IR">
              <a:solidFill>
                <a:prstClr val="black">
                  <a:tint val="75000"/>
                </a:prstClr>
              </a:solidFill>
            </a:endParaRPr>
          </a:p>
        </p:txBody>
      </p:sp>
      <p:sp>
        <p:nvSpPr>
          <p:cNvPr id="6" name="Slide Number Placeholder 5"/>
          <p:cNvSpPr>
            <a:spLocks noGrp="1"/>
          </p:cNvSpPr>
          <p:nvPr>
            <p:ph type="sldNum" sz="quarter" idx="4"/>
          </p:nvPr>
        </p:nvSpPr>
        <p:spPr>
          <a:xfrm>
            <a:off x="609600" y="6356375"/>
            <a:ext cx="2844800" cy="365125"/>
          </a:xfrm>
          <a:prstGeom prst="rect">
            <a:avLst/>
          </a:prstGeom>
        </p:spPr>
        <p:txBody>
          <a:bodyPr vert="horz" lIns="91440" tIns="45720" rIns="91440" bIns="45720" rtlCol="1" anchor="ctr"/>
          <a:lstStyle>
            <a:lvl1pPr algn="l" fontAlgn="auto">
              <a:spcBef>
                <a:spcPts val="0"/>
              </a:spcBef>
              <a:spcAft>
                <a:spcPts val="0"/>
              </a:spcAft>
              <a:defRPr sz="1200">
                <a:solidFill>
                  <a:schemeClr val="tx1">
                    <a:tint val="75000"/>
                  </a:schemeClr>
                </a:solidFill>
                <a:latin typeface="+mn-lt"/>
                <a:cs typeface="+mn-cs"/>
              </a:defRPr>
            </a:lvl1pPr>
          </a:lstStyle>
          <a:p>
            <a:pPr rtl="1">
              <a:defRPr/>
            </a:pPr>
            <a:fld id="{36893C00-D854-43BD-BAC7-3C000A2D29D5}" type="slidenum">
              <a:rPr lang="fa-IR">
                <a:solidFill>
                  <a:prstClr val="black">
                    <a:tint val="75000"/>
                  </a:prstClr>
                </a:solidFill>
              </a:rPr>
              <a:pPr rtl="1">
                <a:defRPr/>
              </a:pPr>
              <a:t>‹#›</a:t>
            </a:fld>
            <a:endParaRPr lang="fa-IR">
              <a:solidFill>
                <a:prstClr val="black">
                  <a:tint val="75000"/>
                </a:prstClr>
              </a:solidFill>
            </a:endParaRPr>
          </a:p>
        </p:txBody>
      </p:sp>
    </p:spTree>
    <p:extLst>
      <p:ext uri="{BB962C8B-B14F-4D97-AF65-F5344CB8AC3E}">
        <p14:creationId xmlns:p14="http://schemas.microsoft.com/office/powerpoint/2010/main" val="2063192216"/>
      </p:ext>
    </p:extLst>
  </p:cSld>
  <p:clrMap bg1="lt1" tx1="dk1" bg2="lt2" tx2="dk2" accent1="accent1" accent2="accent2" accent3="accent3" accent4="accent4" accent5="accent5" accent6="accent6" hlink="hlink" folHlink="folHlink"/>
  <p:sldLayoutIdLst>
    <p:sldLayoutId id="2147483832" r:id="rId1"/>
    <p:sldLayoutId id="2147483833" r:id="rId2"/>
    <p:sldLayoutId id="2147483834" r:id="rId3"/>
    <p:sldLayoutId id="2147483835" r:id="rId4"/>
    <p:sldLayoutId id="2147483836" r:id="rId5"/>
    <p:sldLayoutId id="2147483837" r:id="rId6"/>
    <p:sldLayoutId id="2147483838" r:id="rId7"/>
    <p:sldLayoutId id="2147483839" r:id="rId8"/>
    <p:sldLayoutId id="2147483840" r:id="rId9"/>
    <p:sldLayoutId id="2147483841" r:id="rId10"/>
    <p:sldLayoutId id="2147483842" r:id="rId11"/>
  </p:sldLayoutIdLst>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xStyles>
    <p:titleStyle>
      <a:lvl1pPr algn="ctr" rtl="1" eaLnBrk="0" fontAlgn="base" hangingPunct="0">
        <a:spcBef>
          <a:spcPct val="0"/>
        </a:spcBef>
        <a:spcAft>
          <a:spcPct val="0"/>
        </a:spcAft>
        <a:defRPr sz="4400" kern="1200">
          <a:solidFill>
            <a:schemeClr val="tx1"/>
          </a:solidFill>
          <a:latin typeface="+mj-lt"/>
          <a:ea typeface="+mj-ea"/>
          <a:cs typeface="+mj-cs"/>
        </a:defRPr>
      </a:lvl1pPr>
      <a:lvl2pPr algn="ctr" rtl="1" eaLnBrk="0" fontAlgn="base" hangingPunct="0">
        <a:spcBef>
          <a:spcPct val="0"/>
        </a:spcBef>
        <a:spcAft>
          <a:spcPct val="0"/>
        </a:spcAft>
        <a:defRPr sz="4400">
          <a:solidFill>
            <a:schemeClr val="tx1"/>
          </a:solidFill>
          <a:latin typeface="Calibri" pitchFamily="34" charset="0"/>
          <a:cs typeface="Times New Roman" pitchFamily="18" charset="0"/>
        </a:defRPr>
      </a:lvl2pPr>
      <a:lvl3pPr algn="ctr" rtl="1" eaLnBrk="0" fontAlgn="base" hangingPunct="0">
        <a:spcBef>
          <a:spcPct val="0"/>
        </a:spcBef>
        <a:spcAft>
          <a:spcPct val="0"/>
        </a:spcAft>
        <a:defRPr sz="4400">
          <a:solidFill>
            <a:schemeClr val="tx1"/>
          </a:solidFill>
          <a:latin typeface="Calibri" pitchFamily="34" charset="0"/>
          <a:cs typeface="Times New Roman" pitchFamily="18" charset="0"/>
        </a:defRPr>
      </a:lvl3pPr>
      <a:lvl4pPr algn="ctr" rtl="1" eaLnBrk="0" fontAlgn="base" hangingPunct="0">
        <a:spcBef>
          <a:spcPct val="0"/>
        </a:spcBef>
        <a:spcAft>
          <a:spcPct val="0"/>
        </a:spcAft>
        <a:defRPr sz="4400">
          <a:solidFill>
            <a:schemeClr val="tx1"/>
          </a:solidFill>
          <a:latin typeface="Calibri" pitchFamily="34" charset="0"/>
          <a:cs typeface="Times New Roman" pitchFamily="18" charset="0"/>
        </a:defRPr>
      </a:lvl4pPr>
      <a:lvl5pPr algn="ctr" rtl="1" eaLnBrk="0" fontAlgn="base" hangingPunct="0">
        <a:spcBef>
          <a:spcPct val="0"/>
        </a:spcBef>
        <a:spcAft>
          <a:spcPct val="0"/>
        </a:spcAft>
        <a:defRPr sz="4400">
          <a:solidFill>
            <a:schemeClr val="tx1"/>
          </a:solidFill>
          <a:latin typeface="Calibri" pitchFamily="34" charset="0"/>
          <a:cs typeface="Times New Roman" pitchFamily="18" charset="0"/>
        </a:defRPr>
      </a:lvl5pPr>
      <a:lvl6pPr marL="457200" algn="ctr" rtl="1" fontAlgn="base">
        <a:spcBef>
          <a:spcPct val="0"/>
        </a:spcBef>
        <a:spcAft>
          <a:spcPct val="0"/>
        </a:spcAft>
        <a:defRPr sz="4400">
          <a:solidFill>
            <a:schemeClr val="tx1"/>
          </a:solidFill>
          <a:latin typeface="Calibri" pitchFamily="34" charset="0"/>
          <a:cs typeface="Times New Roman" pitchFamily="18" charset="0"/>
        </a:defRPr>
      </a:lvl6pPr>
      <a:lvl7pPr marL="914400" algn="ctr" rtl="1" fontAlgn="base">
        <a:spcBef>
          <a:spcPct val="0"/>
        </a:spcBef>
        <a:spcAft>
          <a:spcPct val="0"/>
        </a:spcAft>
        <a:defRPr sz="4400">
          <a:solidFill>
            <a:schemeClr val="tx1"/>
          </a:solidFill>
          <a:latin typeface="Calibri" pitchFamily="34" charset="0"/>
          <a:cs typeface="Times New Roman" pitchFamily="18" charset="0"/>
        </a:defRPr>
      </a:lvl7pPr>
      <a:lvl8pPr marL="1371600" algn="ctr" rtl="1" fontAlgn="base">
        <a:spcBef>
          <a:spcPct val="0"/>
        </a:spcBef>
        <a:spcAft>
          <a:spcPct val="0"/>
        </a:spcAft>
        <a:defRPr sz="4400">
          <a:solidFill>
            <a:schemeClr val="tx1"/>
          </a:solidFill>
          <a:latin typeface="Calibri" pitchFamily="34" charset="0"/>
          <a:cs typeface="Times New Roman" pitchFamily="18" charset="0"/>
        </a:defRPr>
      </a:lvl8pPr>
      <a:lvl9pPr marL="1828800" algn="ctr" rtl="1" fontAlgn="base">
        <a:spcBef>
          <a:spcPct val="0"/>
        </a:spcBef>
        <a:spcAft>
          <a:spcPct val="0"/>
        </a:spcAft>
        <a:defRPr sz="4400">
          <a:solidFill>
            <a:schemeClr val="tx1"/>
          </a:solidFill>
          <a:latin typeface="Calibri" pitchFamily="34" charset="0"/>
          <a:cs typeface="Times New Roman" pitchFamily="18" charset="0"/>
        </a:defRPr>
      </a:lvl9pPr>
    </p:titleStyle>
    <p:bodyStyle>
      <a:lvl1pPr marL="342900" indent="-342900" algn="r" rtl="1"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r" rtl="1"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r" rtl="1"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r" rtl="1"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r" rtl="1"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0"/>
            <a:ext cx="11582400" cy="4876800"/>
            <a:chOff x="0" y="0"/>
            <a:chExt cx="5472" cy="3072"/>
          </a:xfrm>
        </p:grpSpPr>
        <p:sp>
          <p:nvSpPr>
            <p:cNvPr id="1033" name="Rectangle 3"/>
            <p:cNvSpPr>
              <a:spLocks noChangeArrowheads="1"/>
            </p:cNvSpPr>
            <p:nvPr/>
          </p:nvSpPr>
          <p:spPr bwMode="auto">
            <a:xfrm>
              <a:off x="0" y="0"/>
              <a:ext cx="384" cy="3072"/>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r" rtl="1">
                <a:defRPr>
                  <a:solidFill>
                    <a:schemeClr val="tx1"/>
                  </a:solidFill>
                  <a:latin typeface="Arial" pitchFamily="34" charset="0"/>
                  <a:cs typeface="Arial" pitchFamily="34" charset="0"/>
                </a:defRPr>
              </a:lvl1pPr>
              <a:lvl2pPr marL="742950" indent="-285750" algn="r" rtl="1">
                <a:defRPr>
                  <a:solidFill>
                    <a:schemeClr val="tx1"/>
                  </a:solidFill>
                  <a:latin typeface="Arial" pitchFamily="34" charset="0"/>
                  <a:cs typeface="Arial" pitchFamily="34" charset="0"/>
                </a:defRPr>
              </a:lvl2pPr>
              <a:lvl3pPr marL="1143000" indent="-228600" algn="r" rtl="1">
                <a:defRPr>
                  <a:solidFill>
                    <a:schemeClr val="tx1"/>
                  </a:solidFill>
                  <a:latin typeface="Arial" pitchFamily="34" charset="0"/>
                  <a:cs typeface="Arial" pitchFamily="34" charset="0"/>
                </a:defRPr>
              </a:lvl3pPr>
              <a:lvl4pPr marL="1600200" indent="-228600" algn="r" rtl="1">
                <a:defRPr>
                  <a:solidFill>
                    <a:schemeClr val="tx1"/>
                  </a:solidFill>
                  <a:latin typeface="Arial" pitchFamily="34" charset="0"/>
                  <a:cs typeface="Arial" pitchFamily="34" charset="0"/>
                </a:defRPr>
              </a:lvl4pPr>
              <a:lvl5pPr marL="2057400" indent="-228600" algn="r" rtl="1">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fontAlgn="base">
                <a:spcBef>
                  <a:spcPct val="0"/>
                </a:spcBef>
                <a:spcAft>
                  <a:spcPct val="0"/>
                </a:spcAft>
              </a:pPr>
              <a:endParaRPr lang="en-US" altLang="en-US" sz="2400" smtClean="0">
                <a:solidFill>
                  <a:srgbClr val="000000"/>
                </a:solidFill>
                <a:latin typeface="Times New Roman" pitchFamily="18" charset="0"/>
              </a:endParaRPr>
            </a:p>
          </p:txBody>
        </p:sp>
        <p:grpSp>
          <p:nvGrpSpPr>
            <p:cNvPr id="1034" name="Group 4"/>
            <p:cNvGrpSpPr>
              <a:grpSpLocks/>
            </p:cNvGrpSpPr>
            <p:nvPr/>
          </p:nvGrpSpPr>
          <p:grpSpPr bwMode="auto">
            <a:xfrm>
              <a:off x="240" y="893"/>
              <a:ext cx="5232" cy="115"/>
              <a:chOff x="240" y="893"/>
              <a:chExt cx="5232" cy="115"/>
            </a:xfrm>
          </p:grpSpPr>
          <p:sp>
            <p:nvSpPr>
              <p:cNvPr id="1035" name="Rectangle 5"/>
              <p:cNvSpPr>
                <a:spLocks noChangeArrowheads="1"/>
              </p:cNvSpPr>
              <p:nvPr/>
            </p:nvSpPr>
            <p:spPr bwMode="auto">
              <a:xfrm>
                <a:off x="4320" y="893"/>
                <a:ext cx="1152" cy="115"/>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r" rtl="1">
                  <a:defRPr>
                    <a:solidFill>
                      <a:schemeClr val="tx1"/>
                    </a:solidFill>
                    <a:latin typeface="Arial" pitchFamily="34" charset="0"/>
                    <a:cs typeface="Arial" pitchFamily="34" charset="0"/>
                  </a:defRPr>
                </a:lvl1pPr>
                <a:lvl2pPr marL="742950" indent="-285750" algn="r" rtl="1">
                  <a:defRPr>
                    <a:solidFill>
                      <a:schemeClr val="tx1"/>
                    </a:solidFill>
                    <a:latin typeface="Arial" pitchFamily="34" charset="0"/>
                    <a:cs typeface="Arial" pitchFamily="34" charset="0"/>
                  </a:defRPr>
                </a:lvl2pPr>
                <a:lvl3pPr marL="1143000" indent="-228600" algn="r" rtl="1">
                  <a:defRPr>
                    <a:solidFill>
                      <a:schemeClr val="tx1"/>
                    </a:solidFill>
                    <a:latin typeface="Arial" pitchFamily="34" charset="0"/>
                    <a:cs typeface="Arial" pitchFamily="34" charset="0"/>
                  </a:defRPr>
                </a:lvl3pPr>
                <a:lvl4pPr marL="1600200" indent="-228600" algn="r" rtl="1">
                  <a:defRPr>
                    <a:solidFill>
                      <a:schemeClr val="tx1"/>
                    </a:solidFill>
                    <a:latin typeface="Arial" pitchFamily="34" charset="0"/>
                    <a:cs typeface="Arial" pitchFamily="34" charset="0"/>
                  </a:defRPr>
                </a:lvl4pPr>
                <a:lvl5pPr marL="2057400" indent="-228600" algn="r" rtl="1">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fontAlgn="base">
                  <a:spcBef>
                    <a:spcPct val="0"/>
                  </a:spcBef>
                  <a:spcAft>
                    <a:spcPct val="0"/>
                  </a:spcAft>
                </a:pPr>
                <a:endParaRPr lang="en-US" altLang="en-US" sz="2400" smtClean="0">
                  <a:solidFill>
                    <a:srgbClr val="000000"/>
                  </a:solidFill>
                  <a:latin typeface="Times New Roman" pitchFamily="18" charset="0"/>
                </a:endParaRPr>
              </a:p>
            </p:txBody>
          </p:sp>
          <p:sp>
            <p:nvSpPr>
              <p:cNvPr id="1036" name="Line 6"/>
              <p:cNvSpPr>
                <a:spLocks noChangeShapeType="1"/>
              </p:cNvSpPr>
              <p:nvPr/>
            </p:nvSpPr>
            <p:spPr bwMode="auto">
              <a:xfrm>
                <a:off x="240" y="941"/>
                <a:ext cx="5232" cy="0"/>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mtClean="0">
                  <a:solidFill>
                    <a:srgbClr val="000000"/>
                  </a:solidFill>
                </a:endParaRPr>
              </a:p>
            </p:txBody>
          </p:sp>
        </p:grpSp>
      </p:grpSp>
      <p:sp>
        <p:nvSpPr>
          <p:cNvPr id="111623" name="Rectangle 7"/>
          <p:cNvSpPr>
            <a:spLocks noGrp="1" noChangeArrowheads="1"/>
          </p:cNvSpPr>
          <p:nvPr>
            <p:ph type="title"/>
          </p:nvPr>
        </p:nvSpPr>
        <p:spPr bwMode="auto">
          <a:xfrm>
            <a:off x="1219200" y="277813"/>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fa-IR" smtClean="0"/>
              <a:t>Click to edit Master title style</a:t>
            </a:r>
          </a:p>
        </p:txBody>
      </p:sp>
      <p:sp>
        <p:nvSpPr>
          <p:cNvPr id="111624" name="Rectangle 8"/>
          <p:cNvSpPr>
            <a:spLocks noGrp="1" noChangeArrowheads="1"/>
          </p:cNvSpPr>
          <p:nvPr>
            <p:ph type="body" idx="1"/>
          </p:nvPr>
        </p:nvSpPr>
        <p:spPr bwMode="auto">
          <a:xfrm>
            <a:off x="1219200" y="1600206"/>
            <a:ext cx="10363200" cy="453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fa-IR" smtClean="0"/>
              <a:t>Click to edit Master text styles</a:t>
            </a:r>
          </a:p>
          <a:p>
            <a:pPr lvl="1"/>
            <a:r>
              <a:rPr lang="en-US" altLang="fa-IR" smtClean="0"/>
              <a:t>Second level</a:t>
            </a:r>
          </a:p>
          <a:p>
            <a:pPr lvl="2"/>
            <a:r>
              <a:rPr lang="en-US" altLang="fa-IR" smtClean="0"/>
              <a:t>Third level</a:t>
            </a:r>
          </a:p>
          <a:p>
            <a:pPr lvl="3"/>
            <a:r>
              <a:rPr lang="en-US" altLang="fa-IR" smtClean="0"/>
              <a:t>Fourth level</a:t>
            </a:r>
          </a:p>
          <a:p>
            <a:pPr lvl="4"/>
            <a:r>
              <a:rPr lang="en-US" altLang="fa-IR" smtClean="0"/>
              <a:t>Fifth level</a:t>
            </a:r>
          </a:p>
        </p:txBody>
      </p:sp>
      <p:sp>
        <p:nvSpPr>
          <p:cNvPr id="111625" name="Rectangle 9"/>
          <p:cNvSpPr>
            <a:spLocks noGrp="1" noChangeArrowheads="1"/>
          </p:cNvSpPr>
          <p:nvPr>
            <p:ph type="dt" sz="half" idx="2"/>
          </p:nvPr>
        </p:nvSpPr>
        <p:spPr bwMode="auto">
          <a:xfrm>
            <a:off x="1219200" y="6251575"/>
            <a:ext cx="2641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rtl="0" eaLnBrk="1" hangingPunct="1">
              <a:defRPr sz="1000"/>
            </a:lvl1pPr>
          </a:lstStyle>
          <a:p>
            <a:pPr fontAlgn="base">
              <a:spcBef>
                <a:spcPct val="0"/>
              </a:spcBef>
              <a:spcAft>
                <a:spcPct val="0"/>
              </a:spcAft>
              <a:defRPr/>
            </a:pPr>
            <a:endParaRPr lang="en-US">
              <a:solidFill>
                <a:srgbClr val="000000"/>
              </a:solidFill>
            </a:endParaRPr>
          </a:p>
        </p:txBody>
      </p:sp>
      <p:sp>
        <p:nvSpPr>
          <p:cNvPr id="111626" name="Rectangle 10"/>
          <p:cNvSpPr>
            <a:spLocks noGrp="1" noChangeArrowheads="1"/>
          </p:cNvSpPr>
          <p:nvPr>
            <p:ph type="ftr" sz="quarter" idx="3"/>
          </p:nvPr>
        </p:nvSpPr>
        <p:spPr bwMode="auto">
          <a:xfrm>
            <a:off x="4470400" y="6248400"/>
            <a:ext cx="39624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rtl="0" eaLnBrk="1" hangingPunct="1">
              <a:defRPr sz="1000"/>
            </a:lvl1pPr>
          </a:lstStyle>
          <a:p>
            <a:pPr fontAlgn="base">
              <a:spcBef>
                <a:spcPct val="0"/>
              </a:spcBef>
              <a:spcAft>
                <a:spcPct val="0"/>
              </a:spcAft>
              <a:defRPr/>
            </a:pPr>
            <a:endParaRPr lang="en-US">
              <a:solidFill>
                <a:srgbClr val="000000"/>
              </a:solidFill>
            </a:endParaRPr>
          </a:p>
        </p:txBody>
      </p:sp>
      <p:sp>
        <p:nvSpPr>
          <p:cNvPr id="111627" name="Rectangle 11"/>
          <p:cNvSpPr>
            <a:spLocks noGrp="1" noChangeArrowheads="1"/>
          </p:cNvSpPr>
          <p:nvPr>
            <p:ph type="sldNum" sz="quarter" idx="4"/>
          </p:nvPr>
        </p:nvSpPr>
        <p:spPr bwMode="auto">
          <a:xfrm>
            <a:off x="9042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lvl1pPr>
          </a:lstStyle>
          <a:p>
            <a:pPr fontAlgn="base">
              <a:spcBef>
                <a:spcPct val="0"/>
              </a:spcBef>
              <a:spcAft>
                <a:spcPct val="0"/>
              </a:spcAft>
            </a:pPr>
            <a:fld id="{4ADC0062-D7F4-44E0-9F28-D64696E580E0}" type="slidenum">
              <a:rPr lang="ar-SA" altLang="fa-IR" smtClean="0">
                <a:solidFill>
                  <a:srgbClr val="000000"/>
                </a:solidFill>
              </a:rPr>
              <a:pPr fontAlgn="base">
                <a:spcBef>
                  <a:spcPct val="0"/>
                </a:spcBef>
                <a:spcAft>
                  <a:spcPct val="0"/>
                </a:spcAft>
              </a:pPr>
              <a:t>‹#›</a:t>
            </a:fld>
            <a:endParaRPr lang="en-US" altLang="fa-IR" smtClean="0">
              <a:solidFill>
                <a:srgbClr val="000000"/>
              </a:solidFill>
            </a:endParaRPr>
          </a:p>
        </p:txBody>
      </p:sp>
      <p:sp>
        <p:nvSpPr>
          <p:cNvPr id="1032" name="Line 12"/>
          <p:cNvSpPr>
            <a:spLocks noChangeShapeType="1"/>
          </p:cNvSpPr>
          <p:nvPr/>
        </p:nvSpPr>
        <p:spPr bwMode="auto">
          <a:xfrm>
            <a:off x="0" y="4876800"/>
            <a:ext cx="812800" cy="0"/>
          </a:xfrm>
          <a:prstGeom prst="line">
            <a:avLst/>
          </a:prstGeom>
          <a:noFill/>
          <a:ln w="44450">
            <a:solidFill>
              <a:schemeClr val="bg2"/>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mtClean="0">
              <a:solidFill>
                <a:srgbClr val="000000"/>
              </a:solidFill>
            </a:endParaRPr>
          </a:p>
        </p:txBody>
      </p:sp>
    </p:spTree>
    <p:extLst>
      <p:ext uri="{BB962C8B-B14F-4D97-AF65-F5344CB8AC3E}">
        <p14:creationId xmlns:p14="http://schemas.microsoft.com/office/powerpoint/2010/main" val="2785727455"/>
      </p:ext>
    </p:extLst>
  </p:cSld>
  <p:clrMap bg1="lt1" tx1="dk1" bg2="lt2" tx2="dk2" accent1="accent1" accent2="accent2" accent3="accent3" accent4="accent4" accent5="accent5" accent6="accent6" hlink="hlink" folHlink="folHlink"/>
  <p:sldLayoutIdLst>
    <p:sldLayoutId id="2147483844" r:id="rId1"/>
    <p:sldLayoutId id="2147483845" r:id="rId2"/>
    <p:sldLayoutId id="2147483846" r:id="rId3"/>
    <p:sldLayoutId id="2147483847" r:id="rId4"/>
    <p:sldLayoutId id="2147483848" r:id="rId5"/>
    <p:sldLayoutId id="2147483849" r:id="rId6"/>
    <p:sldLayoutId id="2147483850" r:id="rId7"/>
    <p:sldLayoutId id="2147483851" r:id="rId8"/>
    <p:sldLayoutId id="2147483852" r:id="rId9"/>
    <p:sldLayoutId id="2147483853" r:id="rId10"/>
    <p:sldLayoutId id="2147483854" r:id="rId11"/>
    <p:sldLayoutId id="2147483855" r:id="rId12"/>
  </p:sldLayoutIdLst>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0" presetClass="entr" presetSubtype="0" fill="hold" grpId="0" nodeType="withEffect">
                                  <p:stCondLst>
                                    <p:cond delay="0"/>
                                  </p:stCondLst>
                                  <p:childTnLst>
                                    <p:set>
                                      <p:cBhvr>
                                        <p:cTn id="6" dur="1" fill="hold">
                                          <p:stCondLst>
                                            <p:cond delay="0"/>
                                          </p:stCondLst>
                                        </p:cTn>
                                        <p:tgtEl>
                                          <p:spTgt spid="111623"/>
                                        </p:tgtEl>
                                        <p:attrNameLst>
                                          <p:attrName>style.visibility</p:attrName>
                                        </p:attrNameLst>
                                      </p:cBhvr>
                                      <p:to>
                                        <p:strVal val="visible"/>
                                      </p:to>
                                    </p:set>
                                    <p:animEffect transition="in" filter="fade">
                                      <p:cBhvr>
                                        <p:cTn id="7" dur="800" decel="100000"/>
                                        <p:tgtEl>
                                          <p:spTgt spid="111623"/>
                                        </p:tgtEl>
                                      </p:cBhvr>
                                    </p:animEffect>
                                    <p:anim calcmode="lin" valueType="num">
                                      <p:cBhvr>
                                        <p:cTn id="8" dur="800" decel="100000" fill="hold"/>
                                        <p:tgtEl>
                                          <p:spTgt spid="111623"/>
                                        </p:tgtEl>
                                        <p:attrNameLst>
                                          <p:attrName>style.rotation</p:attrName>
                                        </p:attrNameLst>
                                      </p:cBhvr>
                                      <p:tavLst>
                                        <p:tav tm="0">
                                          <p:val>
                                            <p:fltVal val="-90"/>
                                          </p:val>
                                        </p:tav>
                                        <p:tav tm="100000">
                                          <p:val>
                                            <p:fltVal val="0"/>
                                          </p:val>
                                        </p:tav>
                                      </p:tavLst>
                                    </p:anim>
                                    <p:anim calcmode="lin" valueType="num">
                                      <p:cBhvr>
                                        <p:cTn id="9" dur="800" decel="100000" fill="hold"/>
                                        <p:tgtEl>
                                          <p:spTgt spid="111623"/>
                                        </p:tgtEl>
                                        <p:attrNameLst>
                                          <p:attrName>ppt_x</p:attrName>
                                        </p:attrNameLst>
                                      </p:cBhvr>
                                      <p:tavLst>
                                        <p:tav tm="0">
                                          <p:val>
                                            <p:strVal val="#ppt_x+0.4"/>
                                          </p:val>
                                        </p:tav>
                                        <p:tav tm="100000">
                                          <p:val>
                                            <p:strVal val="#ppt_x-0.05"/>
                                          </p:val>
                                        </p:tav>
                                      </p:tavLst>
                                    </p:anim>
                                    <p:anim calcmode="lin" valueType="num">
                                      <p:cBhvr>
                                        <p:cTn id="10" dur="800" decel="100000" fill="hold"/>
                                        <p:tgtEl>
                                          <p:spTgt spid="11162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1162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11623"/>
                                        </p:tgtEl>
                                        <p:attrNameLst>
                                          <p:attrName>ppt_y</p:attrName>
                                        </p:attrNameLst>
                                      </p:cBhvr>
                                      <p:tavLst>
                                        <p:tav tm="0">
                                          <p:val>
                                            <p:strVal val="#ppt_y+0.1"/>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47" presetClass="entr" presetSubtype="0" fill="hold" grpId="0" nodeType="clickEffect">
                                  <p:stCondLst>
                                    <p:cond delay="0"/>
                                  </p:stCondLst>
                                  <p:childTnLst>
                                    <p:set>
                                      <p:cBhvr>
                                        <p:cTn id="16" dur="1" fill="hold">
                                          <p:stCondLst>
                                            <p:cond delay="0"/>
                                          </p:stCondLst>
                                        </p:cTn>
                                        <p:tgtEl>
                                          <p:spTgt spid="111624">
                                            <p:txEl>
                                              <p:pRg st="0" end="0"/>
                                            </p:txEl>
                                          </p:spTgt>
                                        </p:tgtEl>
                                        <p:attrNameLst>
                                          <p:attrName>style.visibility</p:attrName>
                                        </p:attrNameLst>
                                      </p:cBhvr>
                                      <p:to>
                                        <p:strVal val="visible"/>
                                      </p:to>
                                    </p:set>
                                    <p:animEffect transition="in" filter="fade">
                                      <p:cBhvr>
                                        <p:cTn id="17" dur="1000"/>
                                        <p:tgtEl>
                                          <p:spTgt spid="111624">
                                            <p:txEl>
                                              <p:pRg st="0" end="0"/>
                                            </p:txEl>
                                          </p:spTgt>
                                        </p:tgtEl>
                                      </p:cBhvr>
                                    </p:animEffect>
                                    <p:anim calcmode="lin" valueType="num">
                                      <p:cBhvr>
                                        <p:cTn id="18" dur="1000" fill="hold"/>
                                        <p:tgtEl>
                                          <p:spTgt spid="111624">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111624">
                                            <p:txEl>
                                              <p:pRg st="0" end="0"/>
                                            </p:txEl>
                                          </p:spTgt>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0"/>
                                  </p:stCondLst>
                                  <p:childTnLst>
                                    <p:set>
                                      <p:cBhvr>
                                        <p:cTn id="21" dur="1" fill="hold">
                                          <p:stCondLst>
                                            <p:cond delay="0"/>
                                          </p:stCondLst>
                                        </p:cTn>
                                        <p:tgtEl>
                                          <p:spTgt spid="111624">
                                            <p:txEl>
                                              <p:pRg st="1" end="1"/>
                                            </p:txEl>
                                          </p:spTgt>
                                        </p:tgtEl>
                                        <p:attrNameLst>
                                          <p:attrName>style.visibility</p:attrName>
                                        </p:attrNameLst>
                                      </p:cBhvr>
                                      <p:to>
                                        <p:strVal val="visible"/>
                                      </p:to>
                                    </p:set>
                                    <p:animEffect transition="in" filter="fade">
                                      <p:cBhvr>
                                        <p:cTn id="22" dur="1000"/>
                                        <p:tgtEl>
                                          <p:spTgt spid="111624">
                                            <p:txEl>
                                              <p:pRg st="1" end="1"/>
                                            </p:txEl>
                                          </p:spTgt>
                                        </p:tgtEl>
                                      </p:cBhvr>
                                    </p:animEffect>
                                    <p:anim calcmode="lin" valueType="num">
                                      <p:cBhvr>
                                        <p:cTn id="23" dur="1000" fill="hold"/>
                                        <p:tgtEl>
                                          <p:spTgt spid="111624">
                                            <p:txEl>
                                              <p:pRg st="1" end="1"/>
                                            </p:txEl>
                                          </p:spTgt>
                                        </p:tgtEl>
                                        <p:attrNameLst>
                                          <p:attrName>ppt_x</p:attrName>
                                        </p:attrNameLst>
                                      </p:cBhvr>
                                      <p:tavLst>
                                        <p:tav tm="0">
                                          <p:val>
                                            <p:strVal val="#ppt_x"/>
                                          </p:val>
                                        </p:tav>
                                        <p:tav tm="100000">
                                          <p:val>
                                            <p:strVal val="#ppt_x"/>
                                          </p:val>
                                        </p:tav>
                                      </p:tavLst>
                                    </p:anim>
                                    <p:anim calcmode="lin" valueType="num">
                                      <p:cBhvr>
                                        <p:cTn id="24" dur="1000" fill="hold"/>
                                        <p:tgtEl>
                                          <p:spTgt spid="111624">
                                            <p:txEl>
                                              <p:pRg st="1" end="1"/>
                                            </p:txEl>
                                          </p:spTgt>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p:stCondLst>
                                    <p:cond delay="0"/>
                                  </p:stCondLst>
                                  <p:childTnLst>
                                    <p:set>
                                      <p:cBhvr>
                                        <p:cTn id="26" dur="1" fill="hold">
                                          <p:stCondLst>
                                            <p:cond delay="0"/>
                                          </p:stCondLst>
                                        </p:cTn>
                                        <p:tgtEl>
                                          <p:spTgt spid="111624">
                                            <p:txEl>
                                              <p:pRg st="2" end="2"/>
                                            </p:txEl>
                                          </p:spTgt>
                                        </p:tgtEl>
                                        <p:attrNameLst>
                                          <p:attrName>style.visibility</p:attrName>
                                        </p:attrNameLst>
                                      </p:cBhvr>
                                      <p:to>
                                        <p:strVal val="visible"/>
                                      </p:to>
                                    </p:set>
                                    <p:animEffect transition="in" filter="fade">
                                      <p:cBhvr>
                                        <p:cTn id="27" dur="1000"/>
                                        <p:tgtEl>
                                          <p:spTgt spid="111624">
                                            <p:txEl>
                                              <p:pRg st="2" end="2"/>
                                            </p:txEl>
                                          </p:spTgt>
                                        </p:tgtEl>
                                      </p:cBhvr>
                                    </p:animEffect>
                                    <p:anim calcmode="lin" valueType="num">
                                      <p:cBhvr>
                                        <p:cTn id="28" dur="1000" fill="hold"/>
                                        <p:tgtEl>
                                          <p:spTgt spid="111624">
                                            <p:txEl>
                                              <p:pRg st="2" end="2"/>
                                            </p:txEl>
                                          </p:spTgt>
                                        </p:tgtEl>
                                        <p:attrNameLst>
                                          <p:attrName>ppt_x</p:attrName>
                                        </p:attrNameLst>
                                      </p:cBhvr>
                                      <p:tavLst>
                                        <p:tav tm="0">
                                          <p:val>
                                            <p:strVal val="#ppt_x"/>
                                          </p:val>
                                        </p:tav>
                                        <p:tav tm="100000">
                                          <p:val>
                                            <p:strVal val="#ppt_x"/>
                                          </p:val>
                                        </p:tav>
                                      </p:tavLst>
                                    </p:anim>
                                    <p:anim calcmode="lin" valueType="num">
                                      <p:cBhvr>
                                        <p:cTn id="29" dur="1000" fill="hold"/>
                                        <p:tgtEl>
                                          <p:spTgt spid="111624">
                                            <p:txEl>
                                              <p:pRg st="2" end="2"/>
                                            </p:txEl>
                                          </p:spTgt>
                                        </p:tgtEl>
                                        <p:attrNameLst>
                                          <p:attrName>ppt_y</p:attrName>
                                        </p:attrNameLst>
                                      </p:cBhvr>
                                      <p:tavLst>
                                        <p:tav tm="0">
                                          <p:val>
                                            <p:strVal val="#ppt_y-.1"/>
                                          </p:val>
                                        </p:tav>
                                        <p:tav tm="100000">
                                          <p:val>
                                            <p:strVal val="#ppt_y"/>
                                          </p:val>
                                        </p:tav>
                                      </p:tavLst>
                                    </p:anim>
                                  </p:childTnLst>
                                </p:cTn>
                              </p:par>
                              <p:par>
                                <p:cTn id="30" presetID="47" presetClass="entr" presetSubtype="0" fill="hold" grpId="0" nodeType="withEffect">
                                  <p:stCondLst>
                                    <p:cond delay="0"/>
                                  </p:stCondLst>
                                  <p:childTnLst>
                                    <p:set>
                                      <p:cBhvr>
                                        <p:cTn id="31" dur="1" fill="hold">
                                          <p:stCondLst>
                                            <p:cond delay="0"/>
                                          </p:stCondLst>
                                        </p:cTn>
                                        <p:tgtEl>
                                          <p:spTgt spid="111624">
                                            <p:txEl>
                                              <p:pRg st="3" end="3"/>
                                            </p:txEl>
                                          </p:spTgt>
                                        </p:tgtEl>
                                        <p:attrNameLst>
                                          <p:attrName>style.visibility</p:attrName>
                                        </p:attrNameLst>
                                      </p:cBhvr>
                                      <p:to>
                                        <p:strVal val="visible"/>
                                      </p:to>
                                    </p:set>
                                    <p:animEffect transition="in" filter="fade">
                                      <p:cBhvr>
                                        <p:cTn id="32" dur="1000"/>
                                        <p:tgtEl>
                                          <p:spTgt spid="111624">
                                            <p:txEl>
                                              <p:pRg st="3" end="3"/>
                                            </p:txEl>
                                          </p:spTgt>
                                        </p:tgtEl>
                                      </p:cBhvr>
                                    </p:animEffect>
                                    <p:anim calcmode="lin" valueType="num">
                                      <p:cBhvr>
                                        <p:cTn id="33" dur="1000" fill="hold"/>
                                        <p:tgtEl>
                                          <p:spTgt spid="111624">
                                            <p:txEl>
                                              <p:pRg st="3" end="3"/>
                                            </p:txEl>
                                          </p:spTgt>
                                        </p:tgtEl>
                                        <p:attrNameLst>
                                          <p:attrName>ppt_x</p:attrName>
                                        </p:attrNameLst>
                                      </p:cBhvr>
                                      <p:tavLst>
                                        <p:tav tm="0">
                                          <p:val>
                                            <p:strVal val="#ppt_x"/>
                                          </p:val>
                                        </p:tav>
                                        <p:tav tm="100000">
                                          <p:val>
                                            <p:strVal val="#ppt_x"/>
                                          </p:val>
                                        </p:tav>
                                      </p:tavLst>
                                    </p:anim>
                                    <p:anim calcmode="lin" valueType="num">
                                      <p:cBhvr>
                                        <p:cTn id="34" dur="1000" fill="hold"/>
                                        <p:tgtEl>
                                          <p:spTgt spid="111624">
                                            <p:txEl>
                                              <p:pRg st="3" end="3"/>
                                            </p:txEl>
                                          </p:spTgt>
                                        </p:tgtEl>
                                        <p:attrNameLst>
                                          <p:attrName>ppt_y</p:attrName>
                                        </p:attrNameLst>
                                      </p:cBhvr>
                                      <p:tavLst>
                                        <p:tav tm="0">
                                          <p:val>
                                            <p:strVal val="#ppt_y-.1"/>
                                          </p:val>
                                        </p:tav>
                                        <p:tav tm="100000">
                                          <p:val>
                                            <p:strVal val="#ppt_y"/>
                                          </p:val>
                                        </p:tav>
                                      </p:tavLst>
                                    </p:anim>
                                  </p:childTnLst>
                                </p:cTn>
                              </p:par>
                              <p:par>
                                <p:cTn id="35" presetID="47" presetClass="entr" presetSubtype="0" fill="hold" grpId="0" nodeType="withEffect">
                                  <p:stCondLst>
                                    <p:cond delay="0"/>
                                  </p:stCondLst>
                                  <p:childTnLst>
                                    <p:set>
                                      <p:cBhvr>
                                        <p:cTn id="36" dur="1" fill="hold">
                                          <p:stCondLst>
                                            <p:cond delay="0"/>
                                          </p:stCondLst>
                                        </p:cTn>
                                        <p:tgtEl>
                                          <p:spTgt spid="111624">
                                            <p:txEl>
                                              <p:pRg st="4" end="4"/>
                                            </p:txEl>
                                          </p:spTgt>
                                        </p:tgtEl>
                                        <p:attrNameLst>
                                          <p:attrName>style.visibility</p:attrName>
                                        </p:attrNameLst>
                                      </p:cBhvr>
                                      <p:to>
                                        <p:strVal val="visible"/>
                                      </p:to>
                                    </p:set>
                                    <p:animEffect transition="in" filter="fade">
                                      <p:cBhvr>
                                        <p:cTn id="37" dur="1000"/>
                                        <p:tgtEl>
                                          <p:spTgt spid="111624">
                                            <p:txEl>
                                              <p:pRg st="4" end="4"/>
                                            </p:txEl>
                                          </p:spTgt>
                                        </p:tgtEl>
                                      </p:cBhvr>
                                    </p:animEffect>
                                    <p:anim calcmode="lin" valueType="num">
                                      <p:cBhvr>
                                        <p:cTn id="38" dur="1000" fill="hold"/>
                                        <p:tgtEl>
                                          <p:spTgt spid="111624">
                                            <p:txEl>
                                              <p:pRg st="4" end="4"/>
                                            </p:txEl>
                                          </p:spTgt>
                                        </p:tgtEl>
                                        <p:attrNameLst>
                                          <p:attrName>ppt_x</p:attrName>
                                        </p:attrNameLst>
                                      </p:cBhvr>
                                      <p:tavLst>
                                        <p:tav tm="0">
                                          <p:val>
                                            <p:strVal val="#ppt_x"/>
                                          </p:val>
                                        </p:tav>
                                        <p:tav tm="100000">
                                          <p:val>
                                            <p:strVal val="#ppt_x"/>
                                          </p:val>
                                        </p:tav>
                                      </p:tavLst>
                                    </p:anim>
                                    <p:anim calcmode="lin" valueType="num">
                                      <p:cBhvr>
                                        <p:cTn id="39" dur="1000" fill="hold"/>
                                        <p:tgtEl>
                                          <p:spTgt spid="11162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23" grpId="0"/>
      <p:bldP spid="111624" grpId="0" build="p">
        <p:tmplLst>
          <p:tmpl lvl="1">
            <p:tnLst>
              <p:par>
                <p:cTn presetID="47" presetClass="entr" presetSubtype="0" fill="hold" nodeType="clickEffect">
                  <p:stCondLst>
                    <p:cond delay="0"/>
                  </p:stCondLst>
                  <p:childTnLst>
                    <p:set>
                      <p:cBhvr>
                        <p:cTn dur="1" fill="hold">
                          <p:stCondLst>
                            <p:cond delay="0"/>
                          </p:stCondLst>
                        </p:cTn>
                        <p:tgtEl>
                          <p:spTgt spid="111624"/>
                        </p:tgtEl>
                        <p:attrNameLst>
                          <p:attrName>style.visibility</p:attrName>
                        </p:attrNameLst>
                      </p:cBhvr>
                      <p:to>
                        <p:strVal val="visible"/>
                      </p:to>
                    </p:set>
                    <p:animEffect transition="in" filter="fade">
                      <p:cBhvr>
                        <p:cTn dur="1000"/>
                        <p:tgtEl>
                          <p:spTgt spid="111624"/>
                        </p:tgtEl>
                      </p:cBhvr>
                    </p:animEffect>
                    <p:anim calcmode="lin" valueType="num">
                      <p:cBhvr>
                        <p:cTn dur="1000" fill="hold"/>
                        <p:tgtEl>
                          <p:spTgt spid="111624"/>
                        </p:tgtEl>
                        <p:attrNameLst>
                          <p:attrName>ppt_x</p:attrName>
                        </p:attrNameLst>
                      </p:cBhvr>
                      <p:tavLst>
                        <p:tav tm="0">
                          <p:val>
                            <p:strVal val="#ppt_x"/>
                          </p:val>
                        </p:tav>
                        <p:tav tm="100000">
                          <p:val>
                            <p:strVal val="#ppt_x"/>
                          </p:val>
                        </p:tav>
                      </p:tavLst>
                    </p:anim>
                    <p:anim calcmode="lin" valueType="num">
                      <p:cBhvr>
                        <p:cTn dur="1000" fill="hold"/>
                        <p:tgtEl>
                          <p:spTgt spid="111624"/>
                        </p:tgtEl>
                        <p:attrNameLst>
                          <p:attrName>ppt_y</p:attrName>
                        </p:attrNameLst>
                      </p:cBhvr>
                      <p:tavLst>
                        <p:tav tm="0">
                          <p:val>
                            <p:strVal val="#ppt_y-.1"/>
                          </p:val>
                        </p:tav>
                        <p:tav tm="100000">
                          <p:val>
                            <p:strVal val="#ppt_y"/>
                          </p:val>
                        </p:tav>
                      </p:tavLst>
                    </p:anim>
                  </p:childTnLst>
                </p:cTn>
              </p:par>
            </p:tnLst>
          </p:tmpl>
          <p:tmpl lvl="2">
            <p:tnLst>
              <p:par>
                <p:cTn presetID="47" presetClass="entr" presetSubtype="0" fill="hold" nodeType="withEffect">
                  <p:stCondLst>
                    <p:cond delay="0"/>
                  </p:stCondLst>
                  <p:childTnLst>
                    <p:set>
                      <p:cBhvr>
                        <p:cTn dur="1" fill="hold">
                          <p:stCondLst>
                            <p:cond delay="0"/>
                          </p:stCondLst>
                        </p:cTn>
                        <p:tgtEl>
                          <p:spTgt spid="111624"/>
                        </p:tgtEl>
                        <p:attrNameLst>
                          <p:attrName>style.visibility</p:attrName>
                        </p:attrNameLst>
                      </p:cBhvr>
                      <p:to>
                        <p:strVal val="visible"/>
                      </p:to>
                    </p:set>
                    <p:animEffect transition="in" filter="fade">
                      <p:cBhvr>
                        <p:cTn dur="1000"/>
                        <p:tgtEl>
                          <p:spTgt spid="111624"/>
                        </p:tgtEl>
                      </p:cBhvr>
                    </p:animEffect>
                    <p:anim calcmode="lin" valueType="num">
                      <p:cBhvr>
                        <p:cTn dur="1000" fill="hold"/>
                        <p:tgtEl>
                          <p:spTgt spid="111624"/>
                        </p:tgtEl>
                        <p:attrNameLst>
                          <p:attrName>ppt_x</p:attrName>
                        </p:attrNameLst>
                      </p:cBhvr>
                      <p:tavLst>
                        <p:tav tm="0">
                          <p:val>
                            <p:strVal val="#ppt_x"/>
                          </p:val>
                        </p:tav>
                        <p:tav tm="100000">
                          <p:val>
                            <p:strVal val="#ppt_x"/>
                          </p:val>
                        </p:tav>
                      </p:tavLst>
                    </p:anim>
                    <p:anim calcmode="lin" valueType="num">
                      <p:cBhvr>
                        <p:cTn dur="1000" fill="hold"/>
                        <p:tgtEl>
                          <p:spTgt spid="111624"/>
                        </p:tgtEl>
                        <p:attrNameLst>
                          <p:attrName>ppt_y</p:attrName>
                        </p:attrNameLst>
                      </p:cBhvr>
                      <p:tavLst>
                        <p:tav tm="0">
                          <p:val>
                            <p:strVal val="#ppt_y-.1"/>
                          </p:val>
                        </p:tav>
                        <p:tav tm="100000">
                          <p:val>
                            <p:strVal val="#ppt_y"/>
                          </p:val>
                        </p:tav>
                      </p:tavLst>
                    </p:anim>
                  </p:childTnLst>
                </p:cTn>
              </p:par>
            </p:tnLst>
          </p:tmpl>
          <p:tmpl lvl="3">
            <p:tnLst>
              <p:par>
                <p:cTn presetID="47" presetClass="entr" presetSubtype="0" fill="hold" nodeType="withEffect">
                  <p:stCondLst>
                    <p:cond delay="0"/>
                  </p:stCondLst>
                  <p:childTnLst>
                    <p:set>
                      <p:cBhvr>
                        <p:cTn dur="1" fill="hold">
                          <p:stCondLst>
                            <p:cond delay="0"/>
                          </p:stCondLst>
                        </p:cTn>
                        <p:tgtEl>
                          <p:spTgt spid="111624"/>
                        </p:tgtEl>
                        <p:attrNameLst>
                          <p:attrName>style.visibility</p:attrName>
                        </p:attrNameLst>
                      </p:cBhvr>
                      <p:to>
                        <p:strVal val="visible"/>
                      </p:to>
                    </p:set>
                    <p:animEffect transition="in" filter="fade">
                      <p:cBhvr>
                        <p:cTn dur="1000"/>
                        <p:tgtEl>
                          <p:spTgt spid="111624"/>
                        </p:tgtEl>
                      </p:cBhvr>
                    </p:animEffect>
                    <p:anim calcmode="lin" valueType="num">
                      <p:cBhvr>
                        <p:cTn dur="1000" fill="hold"/>
                        <p:tgtEl>
                          <p:spTgt spid="111624"/>
                        </p:tgtEl>
                        <p:attrNameLst>
                          <p:attrName>ppt_x</p:attrName>
                        </p:attrNameLst>
                      </p:cBhvr>
                      <p:tavLst>
                        <p:tav tm="0">
                          <p:val>
                            <p:strVal val="#ppt_x"/>
                          </p:val>
                        </p:tav>
                        <p:tav tm="100000">
                          <p:val>
                            <p:strVal val="#ppt_x"/>
                          </p:val>
                        </p:tav>
                      </p:tavLst>
                    </p:anim>
                    <p:anim calcmode="lin" valueType="num">
                      <p:cBhvr>
                        <p:cTn dur="1000" fill="hold"/>
                        <p:tgtEl>
                          <p:spTgt spid="111624"/>
                        </p:tgtEl>
                        <p:attrNameLst>
                          <p:attrName>ppt_y</p:attrName>
                        </p:attrNameLst>
                      </p:cBhvr>
                      <p:tavLst>
                        <p:tav tm="0">
                          <p:val>
                            <p:strVal val="#ppt_y-.1"/>
                          </p:val>
                        </p:tav>
                        <p:tav tm="100000">
                          <p:val>
                            <p:strVal val="#ppt_y"/>
                          </p:val>
                        </p:tav>
                      </p:tavLst>
                    </p:anim>
                  </p:childTnLst>
                </p:cTn>
              </p:par>
            </p:tnLst>
          </p:tmpl>
          <p:tmpl lvl="4">
            <p:tnLst>
              <p:par>
                <p:cTn presetID="47" presetClass="entr" presetSubtype="0" fill="hold" nodeType="withEffect">
                  <p:stCondLst>
                    <p:cond delay="0"/>
                  </p:stCondLst>
                  <p:childTnLst>
                    <p:set>
                      <p:cBhvr>
                        <p:cTn dur="1" fill="hold">
                          <p:stCondLst>
                            <p:cond delay="0"/>
                          </p:stCondLst>
                        </p:cTn>
                        <p:tgtEl>
                          <p:spTgt spid="111624"/>
                        </p:tgtEl>
                        <p:attrNameLst>
                          <p:attrName>style.visibility</p:attrName>
                        </p:attrNameLst>
                      </p:cBhvr>
                      <p:to>
                        <p:strVal val="visible"/>
                      </p:to>
                    </p:set>
                    <p:animEffect transition="in" filter="fade">
                      <p:cBhvr>
                        <p:cTn dur="1000"/>
                        <p:tgtEl>
                          <p:spTgt spid="111624"/>
                        </p:tgtEl>
                      </p:cBhvr>
                    </p:animEffect>
                    <p:anim calcmode="lin" valueType="num">
                      <p:cBhvr>
                        <p:cTn dur="1000" fill="hold"/>
                        <p:tgtEl>
                          <p:spTgt spid="111624"/>
                        </p:tgtEl>
                        <p:attrNameLst>
                          <p:attrName>ppt_x</p:attrName>
                        </p:attrNameLst>
                      </p:cBhvr>
                      <p:tavLst>
                        <p:tav tm="0">
                          <p:val>
                            <p:strVal val="#ppt_x"/>
                          </p:val>
                        </p:tav>
                        <p:tav tm="100000">
                          <p:val>
                            <p:strVal val="#ppt_x"/>
                          </p:val>
                        </p:tav>
                      </p:tavLst>
                    </p:anim>
                    <p:anim calcmode="lin" valueType="num">
                      <p:cBhvr>
                        <p:cTn dur="1000" fill="hold"/>
                        <p:tgtEl>
                          <p:spTgt spid="111624"/>
                        </p:tgtEl>
                        <p:attrNameLst>
                          <p:attrName>ppt_y</p:attrName>
                        </p:attrNameLst>
                      </p:cBhvr>
                      <p:tavLst>
                        <p:tav tm="0">
                          <p:val>
                            <p:strVal val="#ppt_y-.1"/>
                          </p:val>
                        </p:tav>
                        <p:tav tm="100000">
                          <p:val>
                            <p:strVal val="#ppt_y"/>
                          </p:val>
                        </p:tav>
                      </p:tavLst>
                    </p:anim>
                  </p:childTnLst>
                </p:cTn>
              </p:par>
            </p:tnLst>
          </p:tmpl>
          <p:tmpl lvl="5">
            <p:tnLst>
              <p:par>
                <p:cTn presetID="47" presetClass="entr" presetSubtype="0" fill="hold" nodeType="withEffect">
                  <p:stCondLst>
                    <p:cond delay="0"/>
                  </p:stCondLst>
                  <p:childTnLst>
                    <p:set>
                      <p:cBhvr>
                        <p:cTn dur="1" fill="hold">
                          <p:stCondLst>
                            <p:cond delay="0"/>
                          </p:stCondLst>
                        </p:cTn>
                        <p:tgtEl>
                          <p:spTgt spid="111624"/>
                        </p:tgtEl>
                        <p:attrNameLst>
                          <p:attrName>style.visibility</p:attrName>
                        </p:attrNameLst>
                      </p:cBhvr>
                      <p:to>
                        <p:strVal val="visible"/>
                      </p:to>
                    </p:set>
                    <p:animEffect transition="in" filter="fade">
                      <p:cBhvr>
                        <p:cTn dur="1000"/>
                        <p:tgtEl>
                          <p:spTgt spid="111624"/>
                        </p:tgtEl>
                      </p:cBhvr>
                    </p:animEffect>
                    <p:anim calcmode="lin" valueType="num">
                      <p:cBhvr>
                        <p:cTn dur="1000" fill="hold"/>
                        <p:tgtEl>
                          <p:spTgt spid="111624"/>
                        </p:tgtEl>
                        <p:attrNameLst>
                          <p:attrName>ppt_x</p:attrName>
                        </p:attrNameLst>
                      </p:cBhvr>
                      <p:tavLst>
                        <p:tav tm="0">
                          <p:val>
                            <p:strVal val="#ppt_x"/>
                          </p:val>
                        </p:tav>
                        <p:tav tm="100000">
                          <p:val>
                            <p:strVal val="#ppt_x"/>
                          </p:val>
                        </p:tav>
                      </p:tavLst>
                    </p:anim>
                    <p:anim calcmode="lin" valueType="num">
                      <p:cBhvr>
                        <p:cTn dur="1000" fill="hold"/>
                        <p:tgtEl>
                          <p:spTgt spid="111624"/>
                        </p:tgtEl>
                        <p:attrNameLst>
                          <p:attrName>ppt_y</p:attrName>
                        </p:attrNameLst>
                      </p:cBhvr>
                      <p:tavLst>
                        <p:tav tm="0">
                          <p:val>
                            <p:strVal val="#ppt_y-.1"/>
                          </p:val>
                        </p:tav>
                        <p:tav tm="100000">
                          <p:val>
                            <p:strVal val="#ppt_y"/>
                          </p:val>
                        </p:tav>
                      </p:tavLst>
                    </p:anim>
                  </p:childTnLst>
                </p:cTn>
              </p:par>
            </p:tnLst>
          </p:tmpl>
        </p:tmplLst>
      </p:bldP>
    </p:bldLst>
  </p:timing>
  <p:txStyles>
    <p:titleStyle>
      <a:lvl1pPr algn="l" rtl="1" eaLnBrk="0" fontAlgn="base" hangingPunct="0">
        <a:spcBef>
          <a:spcPct val="0"/>
        </a:spcBef>
        <a:spcAft>
          <a:spcPct val="0"/>
        </a:spcAft>
        <a:defRPr sz="4200">
          <a:solidFill>
            <a:schemeClr val="tx2"/>
          </a:solidFill>
          <a:latin typeface="+mj-lt"/>
          <a:ea typeface="+mj-ea"/>
          <a:cs typeface="+mj-cs"/>
        </a:defRPr>
      </a:lvl1pPr>
      <a:lvl2pPr algn="l" rtl="1" eaLnBrk="0" fontAlgn="base" hangingPunct="0">
        <a:spcBef>
          <a:spcPct val="0"/>
        </a:spcBef>
        <a:spcAft>
          <a:spcPct val="0"/>
        </a:spcAft>
        <a:defRPr sz="4200">
          <a:solidFill>
            <a:schemeClr val="tx2"/>
          </a:solidFill>
          <a:latin typeface="Times New Roman" pitchFamily="18" charset="0"/>
          <a:cs typeface="Arial" pitchFamily="34" charset="0"/>
        </a:defRPr>
      </a:lvl2pPr>
      <a:lvl3pPr algn="l" rtl="1" eaLnBrk="0" fontAlgn="base" hangingPunct="0">
        <a:spcBef>
          <a:spcPct val="0"/>
        </a:spcBef>
        <a:spcAft>
          <a:spcPct val="0"/>
        </a:spcAft>
        <a:defRPr sz="4200">
          <a:solidFill>
            <a:schemeClr val="tx2"/>
          </a:solidFill>
          <a:latin typeface="Times New Roman" pitchFamily="18" charset="0"/>
          <a:cs typeface="Arial" pitchFamily="34" charset="0"/>
        </a:defRPr>
      </a:lvl3pPr>
      <a:lvl4pPr algn="l" rtl="1" eaLnBrk="0" fontAlgn="base" hangingPunct="0">
        <a:spcBef>
          <a:spcPct val="0"/>
        </a:spcBef>
        <a:spcAft>
          <a:spcPct val="0"/>
        </a:spcAft>
        <a:defRPr sz="4200">
          <a:solidFill>
            <a:schemeClr val="tx2"/>
          </a:solidFill>
          <a:latin typeface="Times New Roman" pitchFamily="18" charset="0"/>
          <a:cs typeface="Arial" pitchFamily="34" charset="0"/>
        </a:defRPr>
      </a:lvl4pPr>
      <a:lvl5pPr algn="l" rtl="1" eaLnBrk="0" fontAlgn="base" hangingPunct="0">
        <a:spcBef>
          <a:spcPct val="0"/>
        </a:spcBef>
        <a:spcAft>
          <a:spcPct val="0"/>
        </a:spcAft>
        <a:defRPr sz="4200">
          <a:solidFill>
            <a:schemeClr val="tx2"/>
          </a:solidFill>
          <a:latin typeface="Times New Roman" pitchFamily="18" charset="0"/>
          <a:cs typeface="Arial" pitchFamily="34" charset="0"/>
        </a:defRPr>
      </a:lvl5pPr>
      <a:lvl6pPr marL="457200" algn="l" rtl="1" fontAlgn="base">
        <a:spcBef>
          <a:spcPct val="0"/>
        </a:spcBef>
        <a:spcAft>
          <a:spcPct val="0"/>
        </a:spcAft>
        <a:defRPr sz="4200">
          <a:solidFill>
            <a:schemeClr val="tx2"/>
          </a:solidFill>
          <a:latin typeface="Times New Roman" pitchFamily="18" charset="0"/>
          <a:cs typeface="Arial" pitchFamily="34" charset="0"/>
        </a:defRPr>
      </a:lvl6pPr>
      <a:lvl7pPr marL="914400" algn="l" rtl="1" fontAlgn="base">
        <a:spcBef>
          <a:spcPct val="0"/>
        </a:spcBef>
        <a:spcAft>
          <a:spcPct val="0"/>
        </a:spcAft>
        <a:defRPr sz="4200">
          <a:solidFill>
            <a:schemeClr val="tx2"/>
          </a:solidFill>
          <a:latin typeface="Times New Roman" pitchFamily="18" charset="0"/>
          <a:cs typeface="Arial" pitchFamily="34" charset="0"/>
        </a:defRPr>
      </a:lvl7pPr>
      <a:lvl8pPr marL="1371600" algn="l" rtl="1" fontAlgn="base">
        <a:spcBef>
          <a:spcPct val="0"/>
        </a:spcBef>
        <a:spcAft>
          <a:spcPct val="0"/>
        </a:spcAft>
        <a:defRPr sz="4200">
          <a:solidFill>
            <a:schemeClr val="tx2"/>
          </a:solidFill>
          <a:latin typeface="Times New Roman" pitchFamily="18" charset="0"/>
          <a:cs typeface="Arial" pitchFamily="34" charset="0"/>
        </a:defRPr>
      </a:lvl8pPr>
      <a:lvl9pPr marL="1828800" algn="l" rtl="1" fontAlgn="base">
        <a:spcBef>
          <a:spcPct val="0"/>
        </a:spcBef>
        <a:spcAft>
          <a:spcPct val="0"/>
        </a:spcAft>
        <a:defRPr sz="4200">
          <a:solidFill>
            <a:schemeClr val="tx2"/>
          </a:solidFill>
          <a:latin typeface="Times New Roman" pitchFamily="18" charset="0"/>
          <a:cs typeface="Arial" pitchFamily="34" charset="0"/>
        </a:defRPr>
      </a:lvl9pPr>
    </p:titleStyle>
    <p:bodyStyle>
      <a:lvl1pPr marL="342900" indent="-342900" algn="r" rtl="1" eaLnBrk="0" fontAlgn="base" hangingPunct="0">
        <a:spcBef>
          <a:spcPct val="20000"/>
        </a:spcBef>
        <a:spcAft>
          <a:spcPct val="0"/>
        </a:spcAft>
        <a:buClr>
          <a:schemeClr val="folHlink"/>
        </a:buClr>
        <a:buSzPct val="90000"/>
        <a:buFont typeface="Wingdings" pitchFamily="2" charset="2"/>
        <a:buChar char="n"/>
        <a:defRPr sz="2800">
          <a:solidFill>
            <a:schemeClr val="tx1"/>
          </a:solidFill>
          <a:latin typeface="+mn-lt"/>
          <a:ea typeface="+mn-ea"/>
          <a:cs typeface="+mn-cs"/>
        </a:defRPr>
      </a:lvl1pPr>
      <a:lvl2pPr marL="742950" indent="-285750" algn="r" rtl="1" eaLnBrk="0" fontAlgn="base" hangingPunct="0">
        <a:spcBef>
          <a:spcPct val="20000"/>
        </a:spcBef>
        <a:spcAft>
          <a:spcPct val="0"/>
        </a:spcAft>
        <a:buClr>
          <a:schemeClr val="accent1"/>
        </a:buClr>
        <a:buSzPct val="75000"/>
        <a:buFont typeface="Wingdings" pitchFamily="2" charset="2"/>
        <a:buChar char="n"/>
        <a:defRPr sz="2600">
          <a:solidFill>
            <a:schemeClr val="tx1"/>
          </a:solidFill>
          <a:latin typeface="+mn-lt"/>
          <a:cs typeface="+mn-cs"/>
        </a:defRPr>
      </a:lvl2pPr>
      <a:lvl3pPr marL="1143000" indent="-228600" algn="r" rtl="1" eaLnBrk="0" fontAlgn="base" hangingPunct="0">
        <a:spcBef>
          <a:spcPct val="20000"/>
        </a:spcBef>
        <a:spcAft>
          <a:spcPct val="0"/>
        </a:spcAft>
        <a:buClr>
          <a:schemeClr val="folHlink"/>
        </a:buClr>
        <a:buSzPct val="55000"/>
        <a:buFont typeface="Wingdings" pitchFamily="2" charset="2"/>
        <a:buChar char="n"/>
        <a:defRPr sz="2300">
          <a:solidFill>
            <a:schemeClr val="tx1"/>
          </a:solidFill>
          <a:latin typeface="+mn-lt"/>
          <a:cs typeface="+mn-cs"/>
        </a:defRPr>
      </a:lvl3pPr>
      <a:lvl4pPr marL="1600200" indent="-228600" algn="r" rtl="1" eaLnBrk="0" fontAlgn="base" hangingPunct="0">
        <a:spcBef>
          <a:spcPct val="20000"/>
        </a:spcBef>
        <a:spcAft>
          <a:spcPct val="0"/>
        </a:spcAft>
        <a:buClr>
          <a:schemeClr val="accent1"/>
        </a:buClr>
        <a:buFont typeface="Wingdings" pitchFamily="2" charset="2"/>
        <a:buChar char="§"/>
        <a:defRPr sz="2000">
          <a:solidFill>
            <a:schemeClr val="tx1"/>
          </a:solidFill>
          <a:latin typeface="+mn-lt"/>
          <a:cs typeface="+mn-cs"/>
        </a:defRPr>
      </a:lvl4pPr>
      <a:lvl5pPr marL="2057400" indent="-228600" algn="r" rtl="1" eaLnBrk="0" fontAlgn="base" hangingPunct="0">
        <a:spcBef>
          <a:spcPct val="20000"/>
        </a:spcBef>
        <a:spcAft>
          <a:spcPct val="0"/>
        </a:spcAft>
        <a:buClr>
          <a:schemeClr val="accent1"/>
        </a:buClr>
        <a:buFont typeface="Wingdings" pitchFamily="2" charset="2"/>
        <a:buChar char="§"/>
        <a:defRPr sz="2000">
          <a:solidFill>
            <a:schemeClr val="tx1"/>
          </a:solidFill>
          <a:latin typeface="+mn-lt"/>
          <a:cs typeface="+mn-cs"/>
        </a:defRPr>
      </a:lvl5pPr>
      <a:lvl6pPr marL="2514600" indent="-228600" algn="r" rtl="1" fontAlgn="base">
        <a:spcBef>
          <a:spcPct val="20000"/>
        </a:spcBef>
        <a:spcAft>
          <a:spcPct val="0"/>
        </a:spcAft>
        <a:buClr>
          <a:schemeClr val="accent1"/>
        </a:buClr>
        <a:buFont typeface="Wingdings" pitchFamily="2" charset="2"/>
        <a:buChar char="§"/>
        <a:defRPr sz="2000">
          <a:solidFill>
            <a:schemeClr val="tx1"/>
          </a:solidFill>
          <a:latin typeface="+mn-lt"/>
          <a:cs typeface="+mn-cs"/>
        </a:defRPr>
      </a:lvl6pPr>
      <a:lvl7pPr marL="2971800" indent="-228600" algn="r" rtl="1" fontAlgn="base">
        <a:spcBef>
          <a:spcPct val="20000"/>
        </a:spcBef>
        <a:spcAft>
          <a:spcPct val="0"/>
        </a:spcAft>
        <a:buClr>
          <a:schemeClr val="accent1"/>
        </a:buClr>
        <a:buFont typeface="Wingdings" pitchFamily="2" charset="2"/>
        <a:buChar char="§"/>
        <a:defRPr sz="2000">
          <a:solidFill>
            <a:schemeClr val="tx1"/>
          </a:solidFill>
          <a:latin typeface="+mn-lt"/>
          <a:cs typeface="+mn-cs"/>
        </a:defRPr>
      </a:lvl7pPr>
      <a:lvl8pPr marL="3429000" indent="-228600" algn="r" rtl="1" fontAlgn="base">
        <a:spcBef>
          <a:spcPct val="20000"/>
        </a:spcBef>
        <a:spcAft>
          <a:spcPct val="0"/>
        </a:spcAft>
        <a:buClr>
          <a:schemeClr val="accent1"/>
        </a:buClr>
        <a:buFont typeface="Wingdings" pitchFamily="2" charset="2"/>
        <a:buChar char="§"/>
        <a:defRPr sz="2000">
          <a:solidFill>
            <a:schemeClr val="tx1"/>
          </a:solidFill>
          <a:latin typeface="+mn-lt"/>
          <a:cs typeface="+mn-cs"/>
        </a:defRPr>
      </a:lvl8pPr>
      <a:lvl9pPr marL="3886200" indent="-228600" algn="r" rtl="1" fontAlgn="base">
        <a:spcBef>
          <a:spcPct val="20000"/>
        </a:spcBef>
        <a:spcAft>
          <a:spcPct val="0"/>
        </a:spcAft>
        <a:buClr>
          <a:schemeClr val="accent1"/>
        </a:buClr>
        <a:buFont typeface="Wingdings" pitchFamily="2" charset="2"/>
        <a:buChar char="§"/>
        <a:defRPr sz="2000">
          <a:solidFill>
            <a:schemeClr val="tx1"/>
          </a:solidFill>
          <a:latin typeface="+mn-lt"/>
          <a:cs typeface="+mn-cs"/>
        </a:defRPr>
      </a:lvl9pPr>
    </p:bodyStyle>
    <p:other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74638"/>
            <a:ext cx="109728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09600" y="1600200"/>
            <a:ext cx="109728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 y="6416682"/>
            <a:ext cx="2844800" cy="365125"/>
          </a:xfrm>
          <a:prstGeom prst="rect">
            <a:avLst/>
          </a:prstGeom>
        </p:spPr>
        <p:txBody>
          <a:bodyPr vert="horz" anchor="b"/>
          <a:lstStyle>
            <a:lvl1pPr algn="l" eaLnBrk="1" latinLnBrk="0" hangingPunct="1">
              <a:defRPr kumimoji="0" sz="1200">
                <a:solidFill>
                  <a:schemeClr val="tx1">
                    <a:shade val="50000"/>
                  </a:schemeClr>
                </a:solidFill>
              </a:defRPr>
            </a:lvl1pPr>
          </a:lstStyle>
          <a:p>
            <a:pPr rtl="1"/>
            <a:fld id="{70E6267C-B22F-49E0-9EEB-B5364D3A3350}" type="datetimeFigureOut">
              <a:rPr lang="fa-IR" smtClean="0">
                <a:solidFill>
                  <a:prstClr val="white">
                    <a:shade val="50000"/>
                  </a:prstClr>
                </a:solidFill>
              </a:rPr>
              <a:pPr rtl="1"/>
              <a:t>24/12/1440</a:t>
            </a:fld>
            <a:endParaRPr lang="fa-IR">
              <a:solidFill>
                <a:prstClr val="white">
                  <a:shade val="50000"/>
                </a:prstClr>
              </a:solidFill>
            </a:endParaRPr>
          </a:p>
        </p:txBody>
      </p:sp>
      <p:sp>
        <p:nvSpPr>
          <p:cNvPr id="3" name="Footer Placeholder 2"/>
          <p:cNvSpPr>
            <a:spLocks noGrp="1"/>
          </p:cNvSpPr>
          <p:nvPr>
            <p:ph type="ftr" sz="quarter" idx="3"/>
          </p:nvPr>
        </p:nvSpPr>
        <p:spPr>
          <a:xfrm>
            <a:off x="4165600" y="6416682"/>
            <a:ext cx="3860800" cy="365125"/>
          </a:xfrm>
          <a:prstGeom prst="rect">
            <a:avLst/>
          </a:prstGeom>
        </p:spPr>
        <p:txBody>
          <a:bodyPr vert="horz" anchor="b"/>
          <a:lstStyle>
            <a:lvl1pPr algn="ctr" eaLnBrk="1" latinLnBrk="0" hangingPunct="1">
              <a:defRPr kumimoji="0" sz="1200">
                <a:solidFill>
                  <a:schemeClr val="tx1">
                    <a:shade val="50000"/>
                  </a:schemeClr>
                </a:solidFill>
              </a:defRPr>
            </a:lvl1pPr>
          </a:lstStyle>
          <a:p>
            <a:pPr rtl="1"/>
            <a:endParaRPr lang="fa-IR">
              <a:solidFill>
                <a:prstClr val="white">
                  <a:shade val="50000"/>
                </a:prstClr>
              </a:solidFill>
            </a:endParaRPr>
          </a:p>
        </p:txBody>
      </p:sp>
      <p:sp>
        <p:nvSpPr>
          <p:cNvPr id="23" name="Slide Number Placeholder 22"/>
          <p:cNvSpPr>
            <a:spLocks noGrp="1"/>
          </p:cNvSpPr>
          <p:nvPr>
            <p:ph type="sldNum" sz="quarter" idx="4"/>
          </p:nvPr>
        </p:nvSpPr>
        <p:spPr>
          <a:xfrm>
            <a:off x="10566400" y="6416682"/>
            <a:ext cx="1016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pPr rtl="1"/>
            <a:fld id="{2041DDA2-09F3-4ADB-9659-AC6AAC38F642}" type="slidenum">
              <a:rPr lang="fa-IR" smtClean="0">
                <a:solidFill>
                  <a:prstClr val="white">
                    <a:shade val="50000"/>
                  </a:prstClr>
                </a:solidFill>
              </a:rPr>
              <a:pPr rtl="1"/>
              <a:t>‹#›</a:t>
            </a:fld>
            <a:endParaRPr lang="fa-IR">
              <a:solidFill>
                <a:prstClr val="white">
                  <a:shade val="50000"/>
                </a:prstClr>
              </a:solidFill>
            </a:endParaRPr>
          </a:p>
        </p:txBody>
      </p:sp>
    </p:spTree>
    <p:extLst>
      <p:ext uri="{BB962C8B-B14F-4D97-AF65-F5344CB8AC3E}">
        <p14:creationId xmlns:p14="http://schemas.microsoft.com/office/powerpoint/2010/main" val="1098357699"/>
      </p:ext>
    </p:extLst>
  </p:cSld>
  <p:clrMap bg1="dk1" tx1="lt1" bg2="dk2" tx2="lt2" accent1="accent1" accent2="accent2" accent3="accent3" accent4="accent4" accent5="accent5" accent6="accent6" hlink="hlink" folHlink="folHlink"/>
  <p:sldLayoutIdLst>
    <p:sldLayoutId id="2147483857" r:id="rId1"/>
    <p:sldLayoutId id="2147483858" r:id="rId2"/>
    <p:sldLayoutId id="2147483859" r:id="rId3"/>
    <p:sldLayoutId id="2147483860" r:id="rId4"/>
    <p:sldLayoutId id="2147483861" r:id="rId5"/>
    <p:sldLayoutId id="2147483862" r:id="rId6"/>
    <p:sldLayoutId id="2147483863" r:id="rId7"/>
    <p:sldLayoutId id="2147483864" r:id="rId8"/>
    <p:sldLayoutId id="2147483865" r:id="rId9"/>
    <p:sldLayoutId id="2147483866" r:id="rId10"/>
    <p:sldLayoutId id="2147483867" r:id="rId11"/>
  </p:sldLayoutIdLst>
  <p:txStyles>
    <p:titleStyle>
      <a:lvl1pPr algn="ctr" rtl="1"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r" rtl="1"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r" rtl="1"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r" rtl="1"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r" rtl="1"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r" rtl="1"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r" rtl="1"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r" rtl="1"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r" rtl="1"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r" rtl="1"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74638"/>
            <a:ext cx="109728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09600" y="1600200"/>
            <a:ext cx="109728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 y="6416676"/>
            <a:ext cx="2844800" cy="365125"/>
          </a:xfrm>
          <a:prstGeom prst="rect">
            <a:avLst/>
          </a:prstGeom>
        </p:spPr>
        <p:txBody>
          <a:bodyPr vert="horz" anchor="b"/>
          <a:lstStyle>
            <a:lvl1pPr algn="l" eaLnBrk="1" latinLnBrk="0" hangingPunct="1">
              <a:defRPr kumimoji="0" sz="1200">
                <a:solidFill>
                  <a:schemeClr val="tx1">
                    <a:shade val="50000"/>
                  </a:schemeClr>
                </a:solidFill>
              </a:defRPr>
            </a:lvl1pPr>
          </a:lstStyle>
          <a:p>
            <a:pPr rtl="1"/>
            <a:fld id="{70E6267C-B22F-49E0-9EEB-B5364D3A3350}" type="datetimeFigureOut">
              <a:rPr lang="fa-IR" smtClean="0">
                <a:solidFill>
                  <a:prstClr val="white">
                    <a:shade val="50000"/>
                  </a:prstClr>
                </a:solidFill>
              </a:rPr>
              <a:pPr rtl="1"/>
              <a:t>24/12/1440</a:t>
            </a:fld>
            <a:endParaRPr lang="fa-IR">
              <a:solidFill>
                <a:prstClr val="white">
                  <a:shade val="50000"/>
                </a:prstClr>
              </a:solidFill>
            </a:endParaRPr>
          </a:p>
        </p:txBody>
      </p:sp>
      <p:sp>
        <p:nvSpPr>
          <p:cNvPr id="3" name="Footer Placeholder 2"/>
          <p:cNvSpPr>
            <a:spLocks noGrp="1"/>
          </p:cNvSpPr>
          <p:nvPr>
            <p:ph type="ftr" sz="quarter" idx="3"/>
          </p:nvPr>
        </p:nvSpPr>
        <p:spPr>
          <a:xfrm>
            <a:off x="4165600" y="6416676"/>
            <a:ext cx="3860800" cy="365125"/>
          </a:xfrm>
          <a:prstGeom prst="rect">
            <a:avLst/>
          </a:prstGeom>
        </p:spPr>
        <p:txBody>
          <a:bodyPr vert="horz" anchor="b"/>
          <a:lstStyle>
            <a:lvl1pPr algn="ctr" eaLnBrk="1" latinLnBrk="0" hangingPunct="1">
              <a:defRPr kumimoji="0" sz="1200">
                <a:solidFill>
                  <a:schemeClr val="tx1">
                    <a:shade val="50000"/>
                  </a:schemeClr>
                </a:solidFill>
              </a:defRPr>
            </a:lvl1pPr>
          </a:lstStyle>
          <a:p>
            <a:pPr rtl="1"/>
            <a:endParaRPr lang="fa-IR">
              <a:solidFill>
                <a:prstClr val="white">
                  <a:shade val="50000"/>
                </a:prstClr>
              </a:solidFill>
            </a:endParaRPr>
          </a:p>
        </p:txBody>
      </p:sp>
      <p:sp>
        <p:nvSpPr>
          <p:cNvPr id="23" name="Slide Number Placeholder 22"/>
          <p:cNvSpPr>
            <a:spLocks noGrp="1"/>
          </p:cNvSpPr>
          <p:nvPr>
            <p:ph type="sldNum" sz="quarter" idx="4"/>
          </p:nvPr>
        </p:nvSpPr>
        <p:spPr>
          <a:xfrm>
            <a:off x="10566400" y="6416676"/>
            <a:ext cx="1016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pPr rtl="1"/>
            <a:fld id="{2041DDA2-09F3-4ADB-9659-AC6AAC38F642}" type="slidenum">
              <a:rPr lang="fa-IR" smtClean="0">
                <a:solidFill>
                  <a:prstClr val="white">
                    <a:shade val="50000"/>
                  </a:prstClr>
                </a:solidFill>
              </a:rPr>
              <a:pPr rtl="1"/>
              <a:t>‹#›</a:t>
            </a:fld>
            <a:endParaRPr lang="fa-IR">
              <a:solidFill>
                <a:prstClr val="white">
                  <a:shade val="50000"/>
                </a:prstClr>
              </a:solidFill>
            </a:endParaRPr>
          </a:p>
        </p:txBody>
      </p:sp>
    </p:spTree>
    <p:extLst>
      <p:ext uri="{BB962C8B-B14F-4D97-AF65-F5344CB8AC3E}">
        <p14:creationId xmlns:p14="http://schemas.microsoft.com/office/powerpoint/2010/main" val="1538580682"/>
      </p:ext>
    </p:extLst>
  </p:cSld>
  <p:clrMap bg1="dk1" tx1="lt1" bg2="dk2" tx2="lt2" accent1="accent1" accent2="accent2" accent3="accent3" accent4="accent4" accent5="accent5" accent6="accent6" hlink="hlink" folHlink="folHlink"/>
  <p:sldLayoutIdLst>
    <p:sldLayoutId id="2147483869" r:id="rId1"/>
    <p:sldLayoutId id="2147483870" r:id="rId2"/>
    <p:sldLayoutId id="2147483871" r:id="rId3"/>
    <p:sldLayoutId id="2147483872" r:id="rId4"/>
    <p:sldLayoutId id="2147483873" r:id="rId5"/>
    <p:sldLayoutId id="2147483874" r:id="rId6"/>
    <p:sldLayoutId id="2147483875" r:id="rId7"/>
    <p:sldLayoutId id="2147483876" r:id="rId8"/>
    <p:sldLayoutId id="2147483877" r:id="rId9"/>
    <p:sldLayoutId id="2147483878" r:id="rId10"/>
    <p:sldLayoutId id="2147483879" r:id="rId11"/>
  </p:sldLayoutIdLst>
  <p:txStyles>
    <p:titleStyle>
      <a:lvl1pPr algn="ctr" rtl="1"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r" rtl="1"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r" rtl="1"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r" rtl="1"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r" rtl="1"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r" rtl="1"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r" rtl="1"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r" rtl="1"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r" rtl="1"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r" rtl="1"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9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3.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59.xml"/></Relationships>
</file>

<file path=ppt/slides/_rels/slide2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59.xml"/></Relationships>
</file>

<file path=ppt/slides/_rels/slide24.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6.jpeg"/><Relationship Id="rId7" Type="http://schemas.openxmlformats.org/officeDocument/2006/relationships/image" Target="../media/image20.jpeg"/><Relationship Id="rId2" Type="http://schemas.openxmlformats.org/officeDocument/2006/relationships/image" Target="../media/image15.jpeg"/><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25.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0.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236979" y="385153"/>
            <a:ext cx="5323076" cy="1644843"/>
          </a:xfrm>
          <a:prstGeom prst="rect">
            <a:avLst/>
          </a:prstGeom>
        </p:spPr>
      </p:pic>
      <p:sp>
        <p:nvSpPr>
          <p:cNvPr id="3" name="TextBox 2"/>
          <p:cNvSpPr txBox="1"/>
          <p:nvPr/>
        </p:nvSpPr>
        <p:spPr>
          <a:xfrm>
            <a:off x="409795" y="2237787"/>
            <a:ext cx="11365992" cy="1107996"/>
          </a:xfrm>
          <a:prstGeom prst="rect">
            <a:avLst/>
          </a:prstGeom>
          <a:noFill/>
        </p:spPr>
        <p:txBody>
          <a:bodyPr wrap="square" rtlCol="1">
            <a:spAutoFit/>
          </a:bodyPr>
          <a:lstStyle/>
          <a:p>
            <a:pPr algn="ctr"/>
            <a:r>
              <a:rPr lang="fa-IR" sz="6600" b="1" dirty="0" smtClean="0">
                <a:ln w="12700">
                  <a:solidFill>
                    <a:schemeClr val="accent1"/>
                  </a:solidFill>
                  <a:prstDash val="solid"/>
                </a:ln>
                <a:solidFill>
                  <a:schemeClr val="accent6">
                    <a:lumMod val="50000"/>
                  </a:schemeClr>
                </a:solidFill>
                <a:effectLst>
                  <a:outerShdw blurRad="38100" dist="38100" dir="2700000" algn="tl">
                    <a:srgbClr val="000000">
                      <a:alpha val="43137"/>
                    </a:srgbClr>
                  </a:outerShdw>
                </a:effectLst>
                <a:cs typeface="B Jadid" panose="00000700000000000000" pitchFamily="2" charset="-78"/>
              </a:rPr>
              <a:t>گزارش نویسی در پرستاری</a:t>
            </a:r>
            <a:endParaRPr lang="fa-IR" sz="6600" b="1" dirty="0">
              <a:ln w="12700">
                <a:solidFill>
                  <a:schemeClr val="accent1"/>
                </a:solidFill>
                <a:prstDash val="solid"/>
              </a:ln>
              <a:solidFill>
                <a:schemeClr val="accent6">
                  <a:lumMod val="50000"/>
                </a:schemeClr>
              </a:solidFill>
              <a:effectLst>
                <a:outerShdw blurRad="38100" dist="38100" dir="2700000" algn="tl">
                  <a:srgbClr val="000000">
                    <a:alpha val="43137"/>
                  </a:srgbClr>
                </a:outerShdw>
              </a:effectLst>
              <a:cs typeface="B Jadid" panose="00000700000000000000" pitchFamily="2" charset="-78"/>
            </a:endParaRPr>
          </a:p>
        </p:txBody>
      </p:sp>
      <p:sp>
        <p:nvSpPr>
          <p:cNvPr id="4" name="TextBox 3"/>
          <p:cNvSpPr txBox="1"/>
          <p:nvPr/>
        </p:nvSpPr>
        <p:spPr>
          <a:xfrm>
            <a:off x="288761" y="3472463"/>
            <a:ext cx="11608067" cy="3200876"/>
          </a:xfrm>
          <a:prstGeom prst="rect">
            <a:avLst/>
          </a:prstGeom>
          <a:solidFill>
            <a:srgbClr val="00B0F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rtl="1"/>
            <a:r>
              <a:rPr lang="fa-IR" sz="2800" b="1" dirty="0" smtClean="0">
                <a:solidFill>
                  <a:schemeClr val="tx1"/>
                </a:solidFill>
                <a:latin typeface="Arial" panose="020B0604020202020204" pitchFamily="34" charset="0"/>
                <a:cs typeface="Arial" panose="020B0604020202020204" pitchFamily="34" charset="0"/>
              </a:rPr>
              <a:t>تهیه و تنظیم:</a:t>
            </a:r>
            <a:endParaRPr lang="en-US" sz="2800" b="1" dirty="0" smtClean="0">
              <a:solidFill>
                <a:schemeClr val="tx1"/>
              </a:solidFill>
              <a:latin typeface="Arial" panose="020B0604020202020204" pitchFamily="34" charset="0"/>
              <a:cs typeface="Arial" panose="020B0604020202020204" pitchFamily="34" charset="0"/>
            </a:endParaRPr>
          </a:p>
          <a:p>
            <a:pPr algn="ctr">
              <a:lnSpc>
                <a:spcPct val="150000"/>
              </a:lnSpc>
            </a:pPr>
            <a:r>
              <a:rPr lang="fa-IR" sz="4400" dirty="0" smtClean="0">
                <a:solidFill>
                  <a:schemeClr val="accent1">
                    <a:lumMod val="60000"/>
                    <a:lumOff val="40000"/>
                  </a:schemeClr>
                </a:solidFill>
                <a:cs typeface="B Morvarid" panose="00000400000000000000" pitchFamily="2" charset="-78"/>
              </a:rPr>
              <a:t>حمیدپیرنبی خواه</a:t>
            </a:r>
          </a:p>
          <a:p>
            <a:pPr algn="ctr">
              <a:lnSpc>
                <a:spcPct val="150000"/>
              </a:lnSpc>
            </a:pPr>
            <a:r>
              <a:rPr lang="fa-IR" sz="3600" dirty="0" smtClean="0">
                <a:solidFill>
                  <a:schemeClr val="accent1">
                    <a:lumMod val="60000"/>
                    <a:lumOff val="40000"/>
                  </a:schemeClr>
                </a:solidFill>
                <a:cs typeface="B Morvarid" panose="00000400000000000000" pitchFamily="2" charset="-78"/>
              </a:rPr>
              <a:t>سوپروایزر درگردش </a:t>
            </a:r>
            <a:r>
              <a:rPr lang="fa-IR" sz="3600" dirty="0" smtClean="0">
                <a:solidFill>
                  <a:schemeClr val="accent1">
                    <a:lumMod val="60000"/>
                    <a:lumOff val="40000"/>
                  </a:schemeClr>
                </a:solidFill>
                <a:cs typeface="B Morvarid" panose="00000400000000000000" pitchFamily="2" charset="-78"/>
              </a:rPr>
              <a:t>و مسئول بخش اعصاب و روان مردان</a:t>
            </a:r>
          </a:p>
          <a:p>
            <a:pPr algn="ctr">
              <a:lnSpc>
                <a:spcPct val="150000"/>
              </a:lnSpc>
            </a:pPr>
            <a:r>
              <a:rPr lang="fa-IR" sz="3600" dirty="0" smtClean="0">
                <a:solidFill>
                  <a:schemeClr val="accent1">
                    <a:lumMod val="60000"/>
                    <a:lumOff val="40000"/>
                  </a:schemeClr>
                </a:solidFill>
                <a:cs typeface="B Morvarid" panose="00000400000000000000" pitchFamily="2" charset="-78"/>
              </a:rPr>
              <a:t>مرکز آموزشی درمانی دکتر فاطمی</a:t>
            </a:r>
            <a:endParaRPr lang="en-US" sz="3600" dirty="0">
              <a:solidFill>
                <a:schemeClr val="accent1">
                  <a:lumMod val="60000"/>
                  <a:lumOff val="40000"/>
                </a:schemeClr>
              </a:solidFill>
              <a:cs typeface="B Morvarid" panose="00000400000000000000" pitchFamily="2" charset="-78"/>
            </a:endParaRPr>
          </a:p>
        </p:txBody>
      </p:sp>
    </p:spTree>
    <p:extLst>
      <p:ext uri="{BB962C8B-B14F-4D97-AF65-F5344CB8AC3E}">
        <p14:creationId xmlns:p14="http://schemas.microsoft.com/office/powerpoint/2010/main" val="781265476"/>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143000" y="609600"/>
            <a:ext cx="9875520" cy="633984"/>
          </a:xfrm>
        </p:spPr>
        <p:txBody>
          <a:bodyPr>
            <a:noAutofit/>
          </a:bodyPr>
          <a:lstStyle/>
          <a:p>
            <a:pPr algn="ctr"/>
            <a:r>
              <a:rPr lang="fa-IR" b="1" dirty="0">
                <a:latin typeface="Arial" panose="020B0604020202020204" pitchFamily="34" charset="0"/>
                <a:cs typeface="Arial" panose="020B0604020202020204" pitchFamily="34" charset="0"/>
              </a:rPr>
              <a:t>قوانین کلی گزارش </a:t>
            </a:r>
            <a:r>
              <a:rPr lang="fa-IR" b="1" dirty="0" smtClean="0">
                <a:latin typeface="Arial" panose="020B0604020202020204" pitchFamily="34" charset="0"/>
                <a:cs typeface="Arial" panose="020B0604020202020204" pitchFamily="34" charset="0"/>
              </a:rPr>
              <a:t>نویسی</a:t>
            </a:r>
            <a:endParaRPr lang="en-US" b="1" dirty="0">
              <a:latin typeface="Arial" panose="020B0604020202020204" pitchFamily="34" charset="0"/>
              <a:cs typeface="Arial" panose="020B0604020202020204" pitchFamily="34" charset="0"/>
            </a:endParaRPr>
          </a:p>
        </p:txBody>
      </p:sp>
      <p:sp>
        <p:nvSpPr>
          <p:cNvPr id="4" name="Content Placeholder 3"/>
          <p:cNvSpPr>
            <a:spLocks noGrp="1"/>
          </p:cNvSpPr>
          <p:nvPr>
            <p:ph idx="1"/>
          </p:nvPr>
        </p:nvSpPr>
        <p:spPr>
          <a:xfrm>
            <a:off x="676657" y="1261872"/>
            <a:ext cx="10339219" cy="4834128"/>
          </a:xfrm>
        </p:spPr>
        <p:txBody>
          <a:bodyPr>
            <a:normAutofit/>
          </a:bodyPr>
          <a:lstStyle/>
          <a:p>
            <a:pPr>
              <a:lnSpc>
                <a:spcPct val="100000"/>
              </a:lnSpc>
              <a:spcBef>
                <a:spcPts val="600"/>
              </a:spcBef>
            </a:pPr>
            <a:r>
              <a:rPr lang="fa-IR" altLang="fa-IR" sz="1600" b="1" dirty="0">
                <a:solidFill>
                  <a:schemeClr val="tx1"/>
                </a:solidFill>
                <a:latin typeface="Arial" panose="020B0604020202020204" pitchFamily="34" charset="0"/>
                <a:cs typeface="Arial" panose="020B0604020202020204" pitchFamily="34" charset="0"/>
              </a:rPr>
              <a:t>نوشته‌هاي وارد شده در برگه‌ها، بايد با خودكار آبي يا سياه نوشته شده؛ و نام و مرتبة تحصيلي نويسنده معلوم باشد.</a:t>
            </a:r>
          </a:p>
          <a:p>
            <a:pPr>
              <a:lnSpc>
                <a:spcPct val="100000"/>
              </a:lnSpc>
              <a:spcBef>
                <a:spcPts val="600"/>
              </a:spcBef>
            </a:pPr>
            <a:r>
              <a:rPr lang="fa-IR" altLang="fa-IR" sz="1600" b="1" dirty="0">
                <a:solidFill>
                  <a:schemeClr val="tx1"/>
                </a:solidFill>
                <a:latin typeface="Arial" panose="020B0604020202020204" pitchFamily="34" charset="0"/>
                <a:cs typeface="Arial" panose="020B0604020202020204" pitchFamily="34" charset="0"/>
              </a:rPr>
              <a:t>زمان نوشتن گزارش در پرونده براساس 24 ساعت ذكر شود.</a:t>
            </a:r>
          </a:p>
          <a:p>
            <a:pPr>
              <a:lnSpc>
                <a:spcPct val="100000"/>
              </a:lnSpc>
              <a:spcBef>
                <a:spcPts val="600"/>
              </a:spcBef>
            </a:pPr>
            <a:r>
              <a:rPr lang="fa-IR" altLang="fa-IR" sz="1600" b="1" dirty="0">
                <a:solidFill>
                  <a:schemeClr val="tx1"/>
                </a:solidFill>
                <a:latin typeface="Arial" panose="020B0604020202020204" pitchFamily="34" charset="0"/>
                <a:cs typeface="Arial" panose="020B0604020202020204" pitchFamily="34" charset="0"/>
              </a:rPr>
              <a:t>در صورت وجود اشتباه در ثبت، مي‌توان با كشيدن خط روي اطلاعات نادرست و نوشتن كلمة (اشتباه است) و امضاء كامل زير آن، متن را تصحيح نمود. مطلقاً نبايد روي اشتباهات را لاك گرفت؛ و يا آن را پاك كرد</a:t>
            </a:r>
            <a:r>
              <a:rPr lang="fa-IR" altLang="fa-IR" sz="1600" b="1" dirty="0" smtClean="0">
                <a:solidFill>
                  <a:schemeClr val="tx1"/>
                </a:solidFill>
                <a:latin typeface="Arial" panose="020B0604020202020204" pitchFamily="34" charset="0"/>
                <a:cs typeface="Arial" panose="020B0604020202020204" pitchFamily="34" charset="0"/>
              </a:rPr>
              <a:t>.</a:t>
            </a:r>
          </a:p>
          <a:p>
            <a:pPr>
              <a:spcBef>
                <a:spcPts val="600"/>
              </a:spcBef>
            </a:pPr>
            <a:r>
              <a:rPr lang="fa-IR" altLang="fa-IR" sz="1600" b="1" dirty="0">
                <a:solidFill>
                  <a:schemeClr val="tx1"/>
                </a:solidFill>
                <a:latin typeface="Arial" panose="020B0604020202020204" pitchFamily="34" charset="0"/>
                <a:cs typeface="Arial" panose="020B0604020202020204" pitchFamily="34" charset="0"/>
              </a:rPr>
              <a:t>بين نوشته‌ها نبايد فاصلة زياد وجود داشته باشد.</a:t>
            </a:r>
          </a:p>
          <a:p>
            <a:pPr>
              <a:spcBef>
                <a:spcPts val="600"/>
              </a:spcBef>
            </a:pPr>
            <a:r>
              <a:rPr lang="fa-IR" altLang="fa-IR" sz="1600" b="1" dirty="0">
                <a:solidFill>
                  <a:schemeClr val="tx1"/>
                </a:solidFill>
                <a:latin typeface="Arial" panose="020B0604020202020204" pitchFamily="34" charset="0"/>
                <a:cs typeface="Arial" panose="020B0604020202020204" pitchFamily="34" charset="0"/>
              </a:rPr>
              <a:t>زمان ثبت و زمان انجام مراقبت بايد دقيقاً نوشته شود.</a:t>
            </a:r>
          </a:p>
          <a:p>
            <a:pPr>
              <a:lnSpc>
                <a:spcPct val="120000"/>
              </a:lnSpc>
              <a:spcBef>
                <a:spcPts val="600"/>
              </a:spcBef>
            </a:pPr>
            <a:r>
              <a:rPr lang="fa-IR" altLang="fa-IR" sz="1600" b="1" dirty="0">
                <a:solidFill>
                  <a:schemeClr val="tx1"/>
                </a:solidFill>
                <a:latin typeface="Arial" panose="020B0604020202020204" pitchFamily="34" charset="0"/>
                <a:cs typeface="Arial" panose="020B0604020202020204" pitchFamily="34" charset="0"/>
              </a:rPr>
              <a:t>گزارشات تأخيري (ثبت بعد از وقوع) بايد بعد از آخرين گزارش چارت شده، نوشته شود؛ و عنوان گزارش تأخيري نيز در كنار آن ذكر شود</a:t>
            </a:r>
            <a:r>
              <a:rPr lang="fa-IR" altLang="fa-IR" sz="1600" b="1" dirty="0" smtClean="0">
                <a:solidFill>
                  <a:schemeClr val="tx1"/>
                </a:solidFill>
                <a:latin typeface="Arial" panose="020B0604020202020204" pitchFamily="34" charset="0"/>
                <a:cs typeface="Arial" panose="020B0604020202020204" pitchFamily="34" charset="0"/>
              </a:rPr>
              <a:t>.</a:t>
            </a:r>
          </a:p>
          <a:p>
            <a:pPr marL="342900" lvl="0" indent="-342900" fontAlgn="base">
              <a:lnSpc>
                <a:spcPct val="100000"/>
              </a:lnSpc>
              <a:spcBef>
                <a:spcPct val="20000"/>
              </a:spcBef>
              <a:spcAft>
                <a:spcPct val="0"/>
              </a:spcAft>
              <a:buClr>
                <a:srgbClr val="B2B2B2"/>
              </a:buClr>
              <a:buSzPct val="90000"/>
              <a:buFont typeface="Wingdings" pitchFamily="2" charset="2"/>
              <a:buChar char="n"/>
            </a:pPr>
            <a:r>
              <a:rPr lang="fa-IR" altLang="fa-IR" sz="1600" b="1" kern="0" dirty="0">
                <a:solidFill>
                  <a:srgbClr val="000000"/>
                </a:solidFill>
                <a:latin typeface="Arial"/>
                <a:cs typeface="Arial"/>
              </a:rPr>
              <a:t>نبايد بين گزارشات فاصله باشد. در صورت وجود فاصله بايد روي آن خط كشيده شود؛ تا از نوشتن در آن محل جلوگيري به عمل آيد.</a:t>
            </a:r>
          </a:p>
          <a:p>
            <a:pPr marL="342900" lvl="0" indent="-342900" fontAlgn="base">
              <a:lnSpc>
                <a:spcPct val="100000"/>
              </a:lnSpc>
              <a:spcBef>
                <a:spcPct val="20000"/>
              </a:spcBef>
              <a:spcAft>
                <a:spcPct val="0"/>
              </a:spcAft>
              <a:buClr>
                <a:srgbClr val="B2B2B2"/>
              </a:buClr>
              <a:buSzPct val="90000"/>
              <a:buFont typeface="Wingdings" pitchFamily="2" charset="2"/>
              <a:buChar char="n"/>
            </a:pPr>
            <a:r>
              <a:rPr lang="fa-IR" altLang="fa-IR" sz="1600" b="1" kern="0" dirty="0">
                <a:solidFill>
                  <a:srgbClr val="000000"/>
                </a:solidFill>
                <a:latin typeface="Arial"/>
                <a:cs typeface="Arial"/>
              </a:rPr>
              <a:t>در گزارش‌نويسي بايد اصطلاحات و اختصارات همان مؤسسه مورد استفاده قرار گيرد.</a:t>
            </a:r>
          </a:p>
          <a:p>
            <a:pPr marL="342900" lvl="0" indent="-342900" fontAlgn="base">
              <a:lnSpc>
                <a:spcPct val="100000"/>
              </a:lnSpc>
              <a:spcBef>
                <a:spcPct val="20000"/>
              </a:spcBef>
              <a:spcAft>
                <a:spcPct val="0"/>
              </a:spcAft>
              <a:buClr>
                <a:srgbClr val="B2B2B2"/>
              </a:buClr>
              <a:buSzPct val="90000"/>
              <a:buFont typeface="Wingdings" pitchFamily="2" charset="2"/>
              <a:buChar char="n"/>
            </a:pPr>
            <a:r>
              <a:rPr lang="fa-IR" altLang="fa-IR" sz="1600" b="1" kern="0" dirty="0">
                <a:solidFill>
                  <a:srgbClr val="000000"/>
                </a:solidFill>
                <a:latin typeface="Arial"/>
                <a:cs typeface="Arial"/>
              </a:rPr>
              <a:t>گزارش بايد مختصر، بدون تكرار و فاقد كلمات نامفهوم باشد. نوشته‌ها بايد خوانا و با هجّي كامل كلمه باشد. از كلي‌گويي نيز بايد پرهيز كرد.</a:t>
            </a:r>
          </a:p>
          <a:p>
            <a:pPr marL="342900" lvl="0" indent="-342900" fontAlgn="base">
              <a:lnSpc>
                <a:spcPct val="100000"/>
              </a:lnSpc>
              <a:spcBef>
                <a:spcPct val="20000"/>
              </a:spcBef>
              <a:spcAft>
                <a:spcPct val="0"/>
              </a:spcAft>
              <a:buClr>
                <a:srgbClr val="B2B2B2"/>
              </a:buClr>
              <a:buSzPct val="90000"/>
              <a:buFont typeface="Wingdings" pitchFamily="2" charset="2"/>
              <a:buChar char="n"/>
            </a:pPr>
            <a:r>
              <a:rPr lang="fa-IR" altLang="fa-IR" sz="1600" b="1" kern="0" dirty="0">
                <a:solidFill>
                  <a:srgbClr val="000000"/>
                </a:solidFill>
                <a:latin typeface="Arial"/>
                <a:cs typeface="Arial"/>
              </a:rPr>
              <a:t>از بكارگيري كلماتي كه معاني مختلفي را براي خوانندگان ايجاد مي‌نمايد؛ مانند خوب، متوسط، طبيعي و كافي، اجتناب نمائيد</a:t>
            </a:r>
            <a:r>
              <a:rPr lang="fa-IR" altLang="fa-IR" sz="1600" b="1" kern="0" dirty="0" smtClean="0">
                <a:solidFill>
                  <a:srgbClr val="000000"/>
                </a:solidFill>
                <a:latin typeface="Arial"/>
                <a:cs typeface="Arial"/>
              </a:rPr>
              <a:t>.</a:t>
            </a:r>
          </a:p>
          <a:p>
            <a:pPr marL="342900" lvl="0" indent="-342900" fontAlgn="base">
              <a:lnSpc>
                <a:spcPct val="100000"/>
              </a:lnSpc>
              <a:spcBef>
                <a:spcPct val="20000"/>
              </a:spcBef>
              <a:spcAft>
                <a:spcPct val="0"/>
              </a:spcAft>
              <a:buClr>
                <a:srgbClr val="B2B2B2"/>
              </a:buClr>
              <a:buSzPct val="90000"/>
              <a:buFont typeface="Wingdings" pitchFamily="2" charset="2"/>
              <a:buChar char="n"/>
            </a:pPr>
            <a:r>
              <a:rPr lang="fa-IR" altLang="fa-IR" sz="1600" b="1" kern="0" dirty="0">
                <a:solidFill>
                  <a:srgbClr val="000000"/>
                </a:solidFill>
                <a:latin typeface="Arial"/>
                <a:cs typeface="Arial"/>
              </a:rPr>
              <a:t>در هر ثبت گزارش، با استفاده از نام، نام خانوادگي و عنوان متن گزارش هاي ثبت شده را، امضا نمائيد. هرگز يادداشت‌ها و مداخلاتي كه شما انجام نداده‌ايد را، امضا نكنيد.</a:t>
            </a:r>
          </a:p>
          <a:p>
            <a:pPr marL="342900" lvl="0" indent="-342900" fontAlgn="base">
              <a:lnSpc>
                <a:spcPct val="100000"/>
              </a:lnSpc>
              <a:spcBef>
                <a:spcPct val="20000"/>
              </a:spcBef>
              <a:spcAft>
                <a:spcPct val="0"/>
              </a:spcAft>
              <a:buClr>
                <a:srgbClr val="B2B2B2"/>
              </a:buClr>
              <a:buSzPct val="90000"/>
              <a:buFont typeface="Wingdings" pitchFamily="2" charset="2"/>
              <a:buChar char="n"/>
            </a:pPr>
            <a:r>
              <a:rPr lang="fa-IR" altLang="fa-IR" sz="1600" b="1" kern="0" dirty="0">
                <a:solidFill>
                  <a:srgbClr val="000000"/>
                </a:solidFill>
                <a:latin typeface="Arial"/>
                <a:cs typeface="Arial"/>
              </a:rPr>
              <a:t>هر صفحة گزارش را، با نام بيمار و شمارة پرونده خاص وي مشخص نمائيد.</a:t>
            </a:r>
          </a:p>
          <a:p>
            <a:pPr marL="342900" lvl="0" indent="-342900" fontAlgn="base">
              <a:lnSpc>
                <a:spcPct val="100000"/>
              </a:lnSpc>
              <a:spcBef>
                <a:spcPct val="20000"/>
              </a:spcBef>
              <a:spcAft>
                <a:spcPct val="0"/>
              </a:spcAft>
              <a:buClr>
                <a:srgbClr val="B2B2B2"/>
              </a:buClr>
              <a:buSzPct val="90000"/>
              <a:buFont typeface="Wingdings" pitchFamily="2" charset="2"/>
              <a:buChar char="n"/>
            </a:pPr>
            <a:r>
              <a:rPr lang="fa-IR" altLang="fa-IR" sz="1600" b="1" kern="0" dirty="0">
                <a:solidFill>
                  <a:srgbClr val="000000"/>
                </a:solidFill>
                <a:latin typeface="Arial"/>
                <a:cs typeface="Arial"/>
              </a:rPr>
              <a:t>بيماران از نظر اخلاقي و قانوني انتظار دارند، كه اطلاعات كسب شده در گزارش بهداشتي آنها ثبت شده، و خصوصي باقي بماند. </a:t>
            </a:r>
          </a:p>
          <a:p>
            <a:pPr marL="342900" lvl="0" indent="-342900" fontAlgn="base">
              <a:lnSpc>
                <a:spcPct val="100000"/>
              </a:lnSpc>
              <a:spcBef>
                <a:spcPct val="20000"/>
              </a:spcBef>
              <a:spcAft>
                <a:spcPct val="0"/>
              </a:spcAft>
              <a:buClr>
                <a:srgbClr val="B2B2B2"/>
              </a:buClr>
              <a:buSzPct val="90000"/>
              <a:buFont typeface="Wingdings" pitchFamily="2" charset="2"/>
              <a:buChar char="n"/>
            </a:pPr>
            <a:endParaRPr lang="en-US" altLang="fa-IR" sz="1600" b="1" kern="0" dirty="0">
              <a:solidFill>
                <a:srgbClr val="000000"/>
              </a:solidFill>
              <a:latin typeface="Arial"/>
              <a:cs typeface="Arial"/>
            </a:endParaRPr>
          </a:p>
          <a:p>
            <a:endParaRPr lang="fa-IR" altLang="fa-IR" sz="2800" b="1" dirty="0">
              <a:solidFill>
                <a:schemeClr val="tx1"/>
              </a:solidFill>
              <a:latin typeface="Arial" panose="020B0604020202020204" pitchFamily="34" charset="0"/>
              <a:cs typeface="Arial" panose="020B0604020202020204" pitchFamily="34" charset="0"/>
            </a:endParaRPr>
          </a:p>
          <a:p>
            <a:endParaRPr lang="en-US" altLang="fa-IR" sz="2800" b="1"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3825679"/>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03D4A8"/>
            </a:gs>
            <a:gs pos="25000">
              <a:srgbClr val="21D6E0"/>
            </a:gs>
            <a:gs pos="75000">
              <a:srgbClr val="0087E6"/>
            </a:gs>
            <a:gs pos="100000">
              <a:srgbClr val="005CBF"/>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cs typeface="2  Homa" pitchFamily="2" charset="-78"/>
              </a:rPr>
              <a:t>اهداف گزارش نویسی بیمار</a:t>
            </a:r>
            <a:endParaRPr lang="fa-IR" dirty="0">
              <a:cs typeface="2  Homa" pitchFamily="2" charset="-78"/>
            </a:endParaRPr>
          </a:p>
        </p:txBody>
      </p:sp>
      <p:sp>
        <p:nvSpPr>
          <p:cNvPr id="3" name="Content Placeholder 2"/>
          <p:cNvSpPr>
            <a:spLocks noGrp="1"/>
          </p:cNvSpPr>
          <p:nvPr>
            <p:ph idx="1"/>
          </p:nvPr>
        </p:nvSpPr>
        <p:spPr/>
        <p:txBody>
          <a:bodyPr>
            <a:noAutofit/>
          </a:bodyPr>
          <a:lstStyle/>
          <a:p>
            <a:r>
              <a:rPr lang="fa-IR" dirty="0" smtClean="0">
                <a:cs typeface="B Davat" pitchFamily="2" charset="-78"/>
              </a:rPr>
              <a:t>ارتباط با دیگر اعضاء تیم بهداشتی</a:t>
            </a:r>
          </a:p>
          <a:p>
            <a:r>
              <a:rPr lang="fa-IR" dirty="0" smtClean="0">
                <a:cs typeface="B Davat" pitchFamily="2" charset="-78"/>
              </a:rPr>
              <a:t>ثبت دستورات درمانی و تشخیصی</a:t>
            </a:r>
          </a:p>
          <a:p>
            <a:r>
              <a:rPr lang="fa-IR" dirty="0" smtClean="0">
                <a:cs typeface="B Davat" pitchFamily="2" charset="-78"/>
              </a:rPr>
              <a:t>برنامه های </a:t>
            </a:r>
            <a:r>
              <a:rPr lang="fa-IR" dirty="0" smtClean="0">
                <a:latin typeface="Arabic Typesetting" pitchFamily="66" charset="-78"/>
                <a:cs typeface="B Davat" pitchFamily="2" charset="-78"/>
              </a:rPr>
              <a:t>مراقبتی</a:t>
            </a:r>
          </a:p>
          <a:p>
            <a:r>
              <a:rPr lang="fa-IR" dirty="0" smtClean="0">
                <a:cs typeface="B Davat" pitchFamily="2" charset="-78"/>
              </a:rPr>
              <a:t>بررسی کیفیت مراقبت</a:t>
            </a:r>
          </a:p>
          <a:p>
            <a:r>
              <a:rPr lang="fa-IR" dirty="0" smtClean="0">
                <a:cs typeface="B Davat" pitchFamily="2" charset="-78"/>
              </a:rPr>
              <a:t>پژوهش</a:t>
            </a:r>
          </a:p>
          <a:p>
            <a:r>
              <a:rPr lang="fa-IR" dirty="0" smtClean="0">
                <a:cs typeface="B Davat" pitchFamily="2" charset="-78"/>
              </a:rPr>
              <a:t>تجزیه و تحلیل تصمیمات</a:t>
            </a:r>
          </a:p>
          <a:p>
            <a:r>
              <a:rPr lang="fa-IR" dirty="0" smtClean="0">
                <a:cs typeface="B Davat" pitchFamily="2" charset="-78"/>
              </a:rPr>
              <a:t>آموزش</a:t>
            </a:r>
          </a:p>
          <a:p>
            <a:r>
              <a:rPr lang="fa-IR" dirty="0" smtClean="0">
                <a:cs typeface="B Davat" pitchFamily="2" charset="-78"/>
              </a:rPr>
              <a:t>ثبت قانونی</a:t>
            </a:r>
          </a:p>
          <a:p>
            <a:r>
              <a:rPr lang="fa-IR" dirty="0" smtClean="0">
                <a:cs typeface="B Davat" pitchFamily="2" charset="-78"/>
              </a:rPr>
              <a:t>پرداخت هزینه و ثبت تاریخچه</a:t>
            </a:r>
            <a:endParaRPr lang="fa-IR" dirty="0">
              <a:cs typeface="B Davat" pitchFamily="2" charset="-78"/>
            </a:endParaRPr>
          </a:p>
        </p:txBody>
      </p:sp>
    </p:spTree>
    <p:extLst>
      <p:ext uri="{BB962C8B-B14F-4D97-AF65-F5344CB8AC3E}">
        <p14:creationId xmlns:p14="http://schemas.microsoft.com/office/powerpoint/2010/main" val="2871436019"/>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725470"/>
          </a:xfrm>
        </p:spPr>
        <p:txBody>
          <a:bodyPr>
            <a:normAutofit/>
          </a:bodyPr>
          <a:lstStyle/>
          <a:p>
            <a:r>
              <a:rPr lang="fa-IR" sz="2800" b="1" dirty="0" smtClean="0">
                <a:cs typeface="+mn-cs"/>
              </a:rPr>
              <a:t>نكات ضروري در ثبت دقيق و صحيح:</a:t>
            </a:r>
            <a:r>
              <a:rPr lang="fa-IR" b="1" dirty="0" smtClean="0">
                <a:cs typeface="+mn-cs"/>
              </a:rPr>
              <a:t>  </a:t>
            </a:r>
            <a:endParaRPr lang="fa-IR" dirty="0">
              <a:cs typeface="+mn-cs"/>
            </a:endParaRPr>
          </a:p>
        </p:txBody>
      </p:sp>
      <p:sp>
        <p:nvSpPr>
          <p:cNvPr id="3" name="Content Placeholder 2"/>
          <p:cNvSpPr>
            <a:spLocks noGrp="1"/>
          </p:cNvSpPr>
          <p:nvPr>
            <p:ph idx="1"/>
          </p:nvPr>
        </p:nvSpPr>
        <p:spPr>
          <a:xfrm>
            <a:off x="609600" y="928670"/>
            <a:ext cx="10972800" cy="5197493"/>
          </a:xfrm>
        </p:spPr>
        <p:txBody>
          <a:bodyPr>
            <a:normAutofit/>
          </a:bodyPr>
          <a:lstStyle/>
          <a:p>
            <a:r>
              <a:rPr lang="fa-IR" dirty="0" smtClean="0">
                <a:cs typeface="B Davat" pitchFamily="2" charset="-78"/>
              </a:rPr>
              <a:t>  -نام خانوادگي ‘ ساعت ‘ تاريخ ‘ امضا و خط كشيدن زير گزارش (پس از ثبت هر گزارش ) .</a:t>
            </a:r>
          </a:p>
          <a:p>
            <a:r>
              <a:rPr lang="fa-IR" dirty="0" smtClean="0">
                <a:cs typeface="B Davat" pitchFamily="2" charset="-78"/>
              </a:rPr>
              <a:t>-خوانا و مرتب ‘ صریح و موثر ( بدون كلمات اضافي ) .</a:t>
            </a:r>
          </a:p>
          <a:p>
            <a:r>
              <a:rPr lang="fa-IR" dirty="0" smtClean="0">
                <a:cs typeface="B Davat" pitchFamily="2" charset="-78"/>
              </a:rPr>
              <a:t>-استفاده از خودكار آبي و مشكي ( مداد و </a:t>
            </a:r>
            <a:r>
              <a:rPr lang="fa-IR" dirty="0" smtClean="0">
                <a:solidFill>
                  <a:srgbClr val="FFFF00"/>
                </a:solidFill>
                <a:cs typeface="B Davat" pitchFamily="2" charset="-78"/>
              </a:rPr>
              <a:t>خودکار زر دار صورتی </a:t>
            </a:r>
            <a:r>
              <a:rPr lang="fa-IR" dirty="0" smtClean="0">
                <a:cs typeface="B Davat" pitchFamily="2" charset="-78"/>
              </a:rPr>
              <a:t>استفاده نشود ).</a:t>
            </a:r>
          </a:p>
          <a:p>
            <a:r>
              <a:rPr lang="fa-IR" dirty="0" smtClean="0">
                <a:cs typeface="B Davat" pitchFamily="2" charset="-78"/>
              </a:rPr>
              <a:t>-ثبت ساعت بصورت كامپيوتري 24 ساعته. مثال 18:30</a:t>
            </a:r>
          </a:p>
          <a:p>
            <a:r>
              <a:rPr lang="fa-IR" dirty="0" smtClean="0">
                <a:cs typeface="B Davat" pitchFamily="2" charset="-78"/>
              </a:rPr>
              <a:t>--ثبت مشخصات بيمار در هر برگ .</a:t>
            </a:r>
          </a:p>
          <a:p>
            <a:r>
              <a:rPr lang="fa-IR" dirty="0" smtClean="0">
                <a:cs typeface="B Davat" pitchFamily="2" charset="-78"/>
              </a:rPr>
              <a:t>-ذكر علت عدم اجراي دستور پزشك .</a:t>
            </a:r>
          </a:p>
          <a:p>
            <a:r>
              <a:rPr lang="fa-IR" dirty="0" smtClean="0">
                <a:cs typeface="B Davat" pitchFamily="2" charset="-78"/>
              </a:rPr>
              <a:t>-ثبت صحيح دارو ( نام ‘ دوز ‘ راه تجويز ‘ تاريخ و ساعت شروع ‘ نام دهنده دارو ) .</a:t>
            </a:r>
          </a:p>
          <a:p>
            <a:r>
              <a:rPr lang="fa-IR" dirty="0" smtClean="0">
                <a:cs typeface="B Davat" pitchFamily="2" charset="-78"/>
              </a:rPr>
              <a:t>-در صورت وجود اشتباه خط كشيدن  روي آن به نحوي كه نوشته قابل خواندن باشد و بعد نوشتن مورد صحيح ، عدم استفاده از لاك يا پاك كردن .</a:t>
            </a:r>
          </a:p>
          <a:p>
            <a:r>
              <a:rPr lang="fa-IR" dirty="0" smtClean="0">
                <a:cs typeface="B Davat" pitchFamily="2" charset="-78"/>
              </a:rPr>
              <a:t>-عدم ثبت قبل از انجام كار .</a:t>
            </a:r>
            <a:endParaRPr lang="fa-IR" dirty="0">
              <a:cs typeface="B Davat" pitchFamily="2" charset="-78"/>
            </a:endParaRPr>
          </a:p>
        </p:txBody>
      </p:sp>
    </p:spTree>
    <p:extLst>
      <p:ext uri="{BB962C8B-B14F-4D97-AF65-F5344CB8AC3E}">
        <p14:creationId xmlns:p14="http://schemas.microsoft.com/office/powerpoint/2010/main" val="3450122911"/>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a-IR" sz="3200" b="1" dirty="0" smtClean="0">
                <a:solidFill>
                  <a:schemeClr val="tx1">
                    <a:lumMod val="95000"/>
                  </a:schemeClr>
                </a:solidFill>
                <a:cs typeface="2  Homa" pitchFamily="2" charset="-78"/>
              </a:rPr>
              <a:t>چه مواردي بايد در گزارش ثبت شود؟</a:t>
            </a:r>
            <a:endParaRPr lang="fa-IR" sz="3200" dirty="0" smtClean="0">
              <a:solidFill>
                <a:schemeClr val="tx1">
                  <a:lumMod val="95000"/>
                </a:schemeClr>
              </a:solidFill>
              <a:cs typeface="2  Homa" pitchFamily="2" charset="-78"/>
            </a:endParaRPr>
          </a:p>
        </p:txBody>
      </p:sp>
      <p:sp>
        <p:nvSpPr>
          <p:cNvPr id="3" name="Content Placeholder 2"/>
          <p:cNvSpPr>
            <a:spLocks noGrp="1"/>
          </p:cNvSpPr>
          <p:nvPr>
            <p:ph idx="1"/>
          </p:nvPr>
        </p:nvSpPr>
        <p:spPr/>
        <p:txBody>
          <a:bodyPr>
            <a:normAutofit/>
          </a:bodyPr>
          <a:lstStyle/>
          <a:p>
            <a:pPr algn="just"/>
            <a:r>
              <a:rPr lang="fa-IR" dirty="0" smtClean="0">
                <a:cs typeface="B Davat" pitchFamily="2" charset="-78"/>
              </a:rPr>
              <a:t>  </a:t>
            </a:r>
            <a:r>
              <a:rPr lang="fa-IR" b="1" dirty="0" smtClean="0">
                <a:cs typeface="B Davat" pitchFamily="2" charset="-78"/>
              </a:rPr>
              <a:t>1-دستورات روتين يا ثابت : </a:t>
            </a:r>
            <a:r>
              <a:rPr lang="fa-IR" dirty="0" smtClean="0">
                <a:cs typeface="B Davat" pitchFamily="2" charset="-78"/>
              </a:rPr>
              <a:t>بايد واضح و روشن نوشته شده و به امضاي پزشك رسانده شود و هميشه در بخش نگه داري گردد. </a:t>
            </a:r>
          </a:p>
          <a:p>
            <a:pPr algn="just"/>
            <a:r>
              <a:rPr lang="fa-IR" b="1" dirty="0" smtClean="0">
                <a:cs typeface="B Davat" pitchFamily="2" charset="-78"/>
              </a:rPr>
              <a:t>2-دستورات </a:t>
            </a:r>
            <a:r>
              <a:rPr lang="en-US" b="1" dirty="0" smtClean="0">
                <a:cs typeface="B Davat" pitchFamily="2" charset="-78"/>
              </a:rPr>
              <a:t>: </a:t>
            </a:r>
            <a:r>
              <a:rPr lang="en-US" b="1" dirty="0">
                <a:cs typeface="B Davat" pitchFamily="2" charset="-78"/>
              </a:rPr>
              <a:t>PRN</a:t>
            </a:r>
            <a:r>
              <a:rPr lang="fa-IR" dirty="0" smtClean="0">
                <a:cs typeface="B Davat" pitchFamily="2" charset="-78"/>
              </a:rPr>
              <a:t>بايد  نام ‘ دوز و راه مصرف دارو توسط پزشك قيد شود. مثال : </a:t>
            </a:r>
            <a:r>
              <a:rPr lang="en-US" dirty="0" smtClean="0">
                <a:cs typeface="B Davat" pitchFamily="2" charset="-78"/>
              </a:rPr>
              <a:t>)</a:t>
            </a:r>
            <a:r>
              <a:rPr lang="fa-IR" dirty="0" smtClean="0">
                <a:cs typeface="B Davat" pitchFamily="2" charset="-78"/>
              </a:rPr>
              <a:t>مسكن </a:t>
            </a:r>
            <a:r>
              <a:rPr lang="en-US" dirty="0" smtClean="0">
                <a:cs typeface="B Davat" pitchFamily="2" charset="-78"/>
              </a:rPr>
              <a:t>PRN </a:t>
            </a:r>
            <a:r>
              <a:rPr lang="fa-IR" dirty="0" smtClean="0">
                <a:cs typeface="B Davat" pitchFamily="2" charset="-78"/>
              </a:rPr>
              <a:t>غلط است) .</a:t>
            </a:r>
          </a:p>
          <a:p>
            <a:pPr algn="just"/>
            <a:r>
              <a:rPr lang="fa-IR" sz="2600" b="1" dirty="0" smtClean="0">
                <a:cs typeface="B Davat" pitchFamily="2" charset="-78"/>
              </a:rPr>
              <a:t>3-دستورات تلفني : </a:t>
            </a:r>
            <a:r>
              <a:rPr lang="fa-IR" sz="2600" dirty="0" smtClean="0">
                <a:cs typeface="B Davat" pitchFamily="2" charset="-78"/>
              </a:rPr>
              <a:t>در اين مورد پرستار ‘ دستور ‘ نام پزشك ‘ ساعت و دوز دستور داده شده را با امضا و نام خود (پرستار) در برگ دستورات مي نويسد و در اولين فرصت ممكن به امضاي پزشك ميرساند . بهتر است در اين موارد گيرنده پيام دو نفر باشد تا احتمال خطا كمتر شود . </a:t>
            </a:r>
          </a:p>
          <a:p>
            <a:r>
              <a:rPr lang="fa-IR" sz="2600" b="1" dirty="0" smtClean="0">
                <a:cs typeface="B Davat" pitchFamily="2" charset="-78"/>
              </a:rPr>
              <a:t>4-دستورات شفاهي : </a:t>
            </a:r>
            <a:r>
              <a:rPr lang="fa-IR" sz="2600" dirty="0" smtClean="0">
                <a:cs typeface="B Davat" pitchFamily="2" charset="-78"/>
              </a:rPr>
              <a:t>در شرايط بحراني مثل دستورات تلفني عمل مي گردد. </a:t>
            </a:r>
          </a:p>
          <a:p>
            <a:r>
              <a:rPr lang="fa-IR" b="1" dirty="0" smtClean="0">
                <a:cs typeface="B Davat" pitchFamily="2" charset="-78"/>
              </a:rPr>
              <a:t>5-دستورات پزشك مشاور: </a:t>
            </a:r>
            <a:r>
              <a:rPr lang="fa-IR" dirty="0" smtClean="0">
                <a:cs typeface="B Davat" pitchFamily="2" charset="-78"/>
              </a:rPr>
              <a:t>بايد به تاييد پزشك معالج رسانده شود. </a:t>
            </a:r>
            <a:endParaRPr lang="fa-IR" dirty="0">
              <a:cs typeface="B Davat" pitchFamily="2" charset="-78"/>
            </a:endParaRPr>
          </a:p>
        </p:txBody>
      </p:sp>
    </p:spTree>
    <p:extLst>
      <p:ext uri="{BB962C8B-B14F-4D97-AF65-F5344CB8AC3E}">
        <p14:creationId xmlns:p14="http://schemas.microsoft.com/office/powerpoint/2010/main" val="272526615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A603AB"/>
            </a:gs>
            <a:gs pos="21001">
              <a:srgbClr val="0819FB"/>
            </a:gs>
            <a:gs pos="35001">
              <a:srgbClr val="1A8D48"/>
            </a:gs>
            <a:gs pos="100000">
              <a:srgbClr val="FFFF00"/>
            </a:gs>
            <a:gs pos="73000">
              <a:srgbClr val="EE3F17"/>
            </a:gs>
            <a:gs pos="88000">
              <a:srgbClr val="E81766"/>
            </a:gs>
            <a:gs pos="100000">
              <a:srgbClr val="A603AB"/>
            </a:gs>
          </a:gsLst>
          <a:lin ang="8100000" scaled="0"/>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785797"/>
            <a:ext cx="12192000" cy="5340369"/>
          </a:xfrm>
        </p:spPr>
        <p:txBody>
          <a:bodyPr>
            <a:noAutofit/>
          </a:bodyPr>
          <a:lstStyle/>
          <a:p>
            <a:pPr algn="just"/>
            <a:r>
              <a:rPr lang="fa-IR" sz="2400" dirty="0" smtClean="0">
                <a:cs typeface="B Davat" pitchFamily="2" charset="-78"/>
              </a:rPr>
              <a:t>-</a:t>
            </a:r>
            <a:r>
              <a:rPr lang="fa-IR" sz="2400" b="1" dirty="0" smtClean="0">
                <a:cs typeface="B Davat" pitchFamily="2" charset="-78"/>
              </a:rPr>
              <a:t>6-ثبت رفتار بيمار : </a:t>
            </a:r>
            <a:r>
              <a:rPr lang="fa-IR" sz="2400" dirty="0" smtClean="0">
                <a:cs typeface="B Davat" pitchFamily="2" charset="-78"/>
              </a:rPr>
              <a:t>مشاهده رفتار بيمار در رابطه با مشكلات سلامتي يا در رابطه با بيماري اوست . رفتار فقط شامل عكس العمل هاي جسمي نمي شود ‘ بلكه شامل تغييرات در خلق و خوي مثل افسردگي و گوشه گيري و تغيير در ارتباط كلامي و غير كلامي و عكس العمل هاي فيزيولوژيك نيز مي شود. در شرح ارتباط كلامي با بيمار بايد عين كلمات و جملات بيمار نوشته شود. </a:t>
            </a:r>
          </a:p>
          <a:p>
            <a:pPr algn="just"/>
            <a:r>
              <a:rPr lang="fa-IR" sz="2400" b="1" dirty="0" smtClean="0">
                <a:cs typeface="B Davat" pitchFamily="2" charset="-78"/>
              </a:rPr>
              <a:t>7-عكس العمل بيمار نسبت به اقدامات درماني و پرستاري : </a:t>
            </a:r>
            <a:r>
              <a:rPr lang="fa-IR" sz="2400" dirty="0" smtClean="0">
                <a:cs typeface="B Davat" pitchFamily="2" charset="-78"/>
              </a:rPr>
              <a:t>مثال : اثر مسكن بر درد ‘ اثر پاشويه بر تب ‘ گرما و سرما بر كاهش تورم و ...( مبناي گزارش درك بيمار و مشكلات عيني اوست ) .</a:t>
            </a:r>
          </a:p>
          <a:p>
            <a:pPr algn="just"/>
            <a:r>
              <a:rPr lang="fa-IR" sz="2400" b="1" dirty="0">
                <a:cs typeface="B Davat" pitchFamily="2" charset="-78"/>
              </a:rPr>
              <a:t>8-ثبت حوادث غير مترقبه : </a:t>
            </a:r>
            <a:r>
              <a:rPr lang="fa-IR" sz="2400" dirty="0">
                <a:cs typeface="B Davat" pitchFamily="2" charset="-78"/>
              </a:rPr>
              <a:t>فرار ‘ سقوط ‘ حساسيت و آلرژي ‘ برق گرفتگي ‘ كما ‘ ايست قلبي و تنفسي ‘ خودكشي بايد با ذكر ساعت و توضيحات كامل و اقدامات انجام شده ونيز در جريان قرار دادن مسئولين ‘ ثبت گردد. در هنگام وقوع حوادث بايد مدير بيمارستان را در جريان قرار داد زيرا مديران لايق ترين افراد براي تشخيص موارد قانوني و انجام اقدامات لازم هستند . هم چنين بايد اقدامات لازم ايمني يا حفاظتي ‘اطلاع به پزشك ‘ حمايت و آموزش ‘ ابزار و وسايل مورد استفاده براي حفظ ايمني بيمار ‘ قبل و بعد از حادثه ثبت گردد.  </a:t>
            </a:r>
          </a:p>
          <a:p>
            <a:pPr algn="just"/>
            <a:endParaRPr lang="fa-IR" sz="2400" dirty="0" smtClean="0">
              <a:cs typeface="B Davat" pitchFamily="2" charset="-78"/>
            </a:endParaRPr>
          </a:p>
        </p:txBody>
      </p:sp>
    </p:spTree>
    <p:extLst>
      <p:ext uri="{BB962C8B-B14F-4D97-AF65-F5344CB8AC3E}">
        <p14:creationId xmlns:p14="http://schemas.microsoft.com/office/powerpoint/2010/main" val="3303101487"/>
      </p:ext>
    </p:extLst>
  </p:cSld>
  <p:clrMapOvr>
    <a:masterClrMapping/>
  </p:clrMapOvr>
  <mc:AlternateContent xmlns:mc="http://schemas.openxmlformats.org/markup-compatibility/2006">
    <mc:Choice xmlns:p14="http://schemas.microsoft.com/office/powerpoint/2010/main" Requires="p14">
      <p:transition spd="slow" p14:dur="4400">
        <p14:honeycomb/>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23392" y="332656"/>
            <a:ext cx="10972800" cy="6120680"/>
          </a:xfrm>
        </p:spPr>
        <p:txBody>
          <a:bodyPr>
            <a:normAutofit/>
          </a:bodyPr>
          <a:lstStyle/>
          <a:p>
            <a:pPr algn="just"/>
            <a:r>
              <a:rPr lang="fa-IR" sz="3500" b="1" dirty="0" smtClean="0">
                <a:cs typeface="B Davat" pitchFamily="2" charset="-78"/>
              </a:rPr>
              <a:t>9--ثبت موارد پاراكلينيك : </a:t>
            </a:r>
            <a:r>
              <a:rPr lang="fa-IR" sz="3500" dirty="0" smtClean="0">
                <a:cs typeface="B Davat" pitchFamily="2" charset="-78"/>
              </a:rPr>
              <a:t>جواب آزمايشات ‘ گرافي ها ‘ بايد ضمن اطلاع به پزشك و انجام پيگيري هاي لازم ثبت شده و برگهاي لازم نيز در پرونده بيمار گذاشته شود . </a:t>
            </a:r>
            <a:endParaRPr lang="fa-IR" sz="3500" b="1" dirty="0" smtClean="0">
              <a:cs typeface="B Davat" pitchFamily="2" charset="-78"/>
            </a:endParaRPr>
          </a:p>
          <a:p>
            <a:r>
              <a:rPr lang="fa-IR" b="1" dirty="0" smtClean="0">
                <a:cs typeface="B Davat" pitchFamily="2" charset="-78"/>
              </a:rPr>
              <a:t>10-اقدامات درماني كه ساير اعضاي تيم درمان انجام مي دهند .</a:t>
            </a:r>
          </a:p>
          <a:p>
            <a:r>
              <a:rPr lang="fa-IR" b="1" dirty="0" smtClean="0">
                <a:cs typeface="B Davat" pitchFamily="2" charset="-78"/>
              </a:rPr>
              <a:t>11-ويزيتهاي انجام شده و تعداد آن </a:t>
            </a:r>
            <a:r>
              <a:rPr lang="fa-IR" dirty="0" smtClean="0">
                <a:cs typeface="B Davat" pitchFamily="2" charset="-78"/>
              </a:rPr>
              <a:t>( توسط فيزيوتراپيست ‘ مسئول تغذيه ‘ بيهوشي و...) .</a:t>
            </a:r>
          </a:p>
          <a:p>
            <a:r>
              <a:rPr lang="fa-IR" sz="3500" dirty="0" smtClean="0">
                <a:cs typeface="B Davat" pitchFamily="2" charset="-78"/>
              </a:rPr>
              <a:t>12-</a:t>
            </a:r>
            <a:r>
              <a:rPr lang="fa-IR" sz="3500" b="1" dirty="0" smtClean="0">
                <a:cs typeface="B Davat" pitchFamily="2" charset="-78"/>
              </a:rPr>
              <a:t>درد ‘ غذا و اشتها ‘ دفع ‘ استراحت و خواب </a:t>
            </a:r>
            <a:r>
              <a:rPr lang="fa-IR" sz="3500" dirty="0" smtClean="0">
                <a:cs typeface="B Davat" pitchFamily="2" charset="-78"/>
              </a:rPr>
              <a:t>(مخصوصا در شيفت شب ). </a:t>
            </a:r>
            <a:endParaRPr lang="fa-IR" sz="3500" b="1" dirty="0" smtClean="0">
              <a:cs typeface="B Davat" pitchFamily="2" charset="-78"/>
            </a:endParaRPr>
          </a:p>
          <a:p>
            <a:r>
              <a:rPr lang="fa-IR" b="1" dirty="0" smtClean="0">
                <a:cs typeface="B Davat" pitchFamily="2" charset="-78"/>
              </a:rPr>
              <a:t>13-پيشرفت بيمار‘ آموزشهاي داده شده به وي .</a:t>
            </a:r>
          </a:p>
          <a:p>
            <a:r>
              <a:rPr lang="fa-IR" sz="3500" dirty="0" smtClean="0">
                <a:cs typeface="B Davat" pitchFamily="2" charset="-78"/>
              </a:rPr>
              <a:t>14-در بخش زنان و زايمان در مورد نوزاد نيز بايد مطلبي نوشت ( حتي در صورت </a:t>
            </a:r>
            <a:r>
              <a:rPr lang="fa-IR" sz="3500" b="1" dirty="0" smtClean="0">
                <a:cs typeface="B Davat" pitchFamily="2" charset="-78"/>
              </a:rPr>
              <a:t>سالم بودن نوزاد</a:t>
            </a:r>
            <a:r>
              <a:rPr lang="fa-IR" sz="3500" dirty="0" smtClean="0">
                <a:cs typeface="B Davat" pitchFamily="2" charset="-78"/>
              </a:rPr>
              <a:t>) .</a:t>
            </a:r>
          </a:p>
        </p:txBody>
      </p:sp>
    </p:spTree>
    <p:extLst>
      <p:ext uri="{BB962C8B-B14F-4D97-AF65-F5344CB8AC3E}">
        <p14:creationId xmlns:p14="http://schemas.microsoft.com/office/powerpoint/2010/main" val="1855243984"/>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2000"/>
                                        <p:tgtEl>
                                          <p:spTgt spid="3">
                                            <p:txEl>
                                              <p:pRg st="1" end="1"/>
                                            </p:txEl>
                                          </p:spTgt>
                                        </p:tgtEl>
                                      </p:cBhvr>
                                    </p:animEffect>
                                    <p:anim calcmode="lin" valueType="num">
                                      <p:cBhvr>
                                        <p:cTn id="15" dur="2000" fill="hold"/>
                                        <p:tgtEl>
                                          <p:spTgt spid="3">
                                            <p:txEl>
                                              <p:pRg st="1" end="1"/>
                                            </p:txEl>
                                          </p:spTgt>
                                        </p:tgtEl>
                                        <p:attrNameLst>
                                          <p:attrName>ppt_w</p:attrName>
                                        </p:attrNameLst>
                                      </p:cBhvr>
                                      <p:tavLst>
                                        <p:tav tm="0" fmla="#ppt_w*sin(2.5*pi*$)">
                                          <p:val>
                                            <p:fltVal val="0"/>
                                          </p:val>
                                        </p:tav>
                                        <p:tav tm="100000">
                                          <p:val>
                                            <p:fltVal val="1"/>
                                          </p:val>
                                        </p:tav>
                                      </p:tavLst>
                                    </p:anim>
                                    <p:anim calcmode="lin" valueType="num">
                                      <p:cBhvr>
                                        <p:cTn id="16" dur="2000" fill="hold"/>
                                        <p:tgtEl>
                                          <p:spTgt spid="3">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4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2000"/>
                                        <p:tgtEl>
                                          <p:spTgt spid="3">
                                            <p:txEl>
                                              <p:pRg st="2" end="2"/>
                                            </p:txEl>
                                          </p:spTgt>
                                        </p:tgtEl>
                                      </p:cBhvr>
                                    </p:animEffect>
                                    <p:anim calcmode="lin" valueType="num">
                                      <p:cBhvr>
                                        <p:cTn id="22" dur="2000" fill="hold"/>
                                        <p:tgtEl>
                                          <p:spTgt spid="3">
                                            <p:txEl>
                                              <p:pRg st="2" end="2"/>
                                            </p:txEl>
                                          </p:spTgt>
                                        </p:tgtEl>
                                        <p:attrNameLst>
                                          <p:attrName>ppt_w</p:attrName>
                                        </p:attrNameLst>
                                      </p:cBhvr>
                                      <p:tavLst>
                                        <p:tav tm="0" fmla="#ppt_w*sin(2.5*pi*$)">
                                          <p:val>
                                            <p:fltVal val="0"/>
                                          </p:val>
                                        </p:tav>
                                        <p:tav tm="100000">
                                          <p:val>
                                            <p:fltVal val="1"/>
                                          </p:val>
                                        </p:tav>
                                      </p:tavLst>
                                    </p:anim>
                                    <p:anim calcmode="lin" valueType="num">
                                      <p:cBhvr>
                                        <p:cTn id="23" dur="2000" fill="hold"/>
                                        <p:tgtEl>
                                          <p:spTgt spid="3">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4" fill="hold">
                      <p:stCondLst>
                        <p:cond delay="indefinite"/>
                      </p:stCondLst>
                      <p:childTnLst>
                        <p:par>
                          <p:cTn id="25" fill="hold">
                            <p:stCondLst>
                              <p:cond delay="0"/>
                            </p:stCondLst>
                            <p:childTnLst>
                              <p:par>
                                <p:cTn id="26" presetID="4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2000"/>
                                        <p:tgtEl>
                                          <p:spTgt spid="3">
                                            <p:txEl>
                                              <p:pRg st="3" end="3"/>
                                            </p:txEl>
                                          </p:spTgt>
                                        </p:tgtEl>
                                      </p:cBhvr>
                                    </p:animEffect>
                                    <p:anim calcmode="lin" valueType="num">
                                      <p:cBhvr>
                                        <p:cTn id="29" dur="2000" fill="hold"/>
                                        <p:tgtEl>
                                          <p:spTgt spid="3">
                                            <p:txEl>
                                              <p:pRg st="3" end="3"/>
                                            </p:txEl>
                                          </p:spTgt>
                                        </p:tgtEl>
                                        <p:attrNameLst>
                                          <p:attrName>ppt_w</p:attrName>
                                        </p:attrNameLst>
                                      </p:cBhvr>
                                      <p:tavLst>
                                        <p:tav tm="0" fmla="#ppt_w*sin(2.5*pi*$)">
                                          <p:val>
                                            <p:fltVal val="0"/>
                                          </p:val>
                                        </p:tav>
                                        <p:tav tm="100000">
                                          <p:val>
                                            <p:fltVal val="1"/>
                                          </p:val>
                                        </p:tav>
                                      </p:tavLst>
                                    </p:anim>
                                    <p:anim calcmode="lin" valueType="num">
                                      <p:cBhvr>
                                        <p:cTn id="30" dur="2000" fill="hold"/>
                                        <p:tgtEl>
                                          <p:spTgt spid="3">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31" fill="hold">
                      <p:stCondLst>
                        <p:cond delay="indefinite"/>
                      </p:stCondLst>
                      <p:childTnLst>
                        <p:par>
                          <p:cTn id="32" fill="hold">
                            <p:stCondLst>
                              <p:cond delay="0"/>
                            </p:stCondLst>
                            <p:childTnLst>
                              <p:par>
                                <p:cTn id="33" presetID="45"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2000"/>
                                        <p:tgtEl>
                                          <p:spTgt spid="3">
                                            <p:txEl>
                                              <p:pRg st="4" end="4"/>
                                            </p:txEl>
                                          </p:spTgt>
                                        </p:tgtEl>
                                      </p:cBhvr>
                                    </p:animEffect>
                                    <p:anim calcmode="lin" valueType="num">
                                      <p:cBhvr>
                                        <p:cTn id="36" dur="2000" fill="hold"/>
                                        <p:tgtEl>
                                          <p:spTgt spid="3">
                                            <p:txEl>
                                              <p:pRg st="4" end="4"/>
                                            </p:txEl>
                                          </p:spTgt>
                                        </p:tgtEl>
                                        <p:attrNameLst>
                                          <p:attrName>ppt_w</p:attrName>
                                        </p:attrNameLst>
                                      </p:cBhvr>
                                      <p:tavLst>
                                        <p:tav tm="0" fmla="#ppt_w*sin(2.5*pi*$)">
                                          <p:val>
                                            <p:fltVal val="0"/>
                                          </p:val>
                                        </p:tav>
                                        <p:tav tm="100000">
                                          <p:val>
                                            <p:fltVal val="1"/>
                                          </p:val>
                                        </p:tav>
                                      </p:tavLst>
                                    </p:anim>
                                    <p:anim calcmode="lin" valueType="num">
                                      <p:cBhvr>
                                        <p:cTn id="37" dur="2000" fill="hold"/>
                                        <p:tgtEl>
                                          <p:spTgt spid="3">
                                            <p:txEl>
                                              <p:pRg st="4" end="4"/>
                                            </p:txEl>
                                          </p:spTgt>
                                        </p:tgtEl>
                                        <p:attrNameLst>
                                          <p:attrName>ppt_h</p:attrName>
                                        </p:attrNameLst>
                                      </p:cBhvr>
                                      <p:tavLst>
                                        <p:tav tm="0">
                                          <p:val>
                                            <p:strVal val="#ppt_h"/>
                                          </p:val>
                                        </p:tav>
                                        <p:tav tm="100000">
                                          <p:val>
                                            <p:strVal val="#ppt_h"/>
                                          </p:val>
                                        </p:tav>
                                      </p:tavLst>
                                    </p:anim>
                                  </p:childTnLst>
                                </p:cTn>
                              </p:par>
                            </p:childTnLst>
                          </p:cTn>
                        </p:par>
                      </p:childTnLst>
                    </p:cTn>
                  </p:par>
                  <p:par>
                    <p:cTn id="38" fill="hold">
                      <p:stCondLst>
                        <p:cond delay="indefinite"/>
                      </p:stCondLst>
                      <p:childTnLst>
                        <p:par>
                          <p:cTn id="39" fill="hold">
                            <p:stCondLst>
                              <p:cond delay="0"/>
                            </p:stCondLst>
                            <p:childTnLst>
                              <p:par>
                                <p:cTn id="40" presetID="45"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2000"/>
                                        <p:tgtEl>
                                          <p:spTgt spid="3">
                                            <p:txEl>
                                              <p:pRg st="5" end="5"/>
                                            </p:txEl>
                                          </p:spTgt>
                                        </p:tgtEl>
                                      </p:cBhvr>
                                    </p:animEffect>
                                    <p:anim calcmode="lin" valueType="num">
                                      <p:cBhvr>
                                        <p:cTn id="43" dur="2000" fill="hold"/>
                                        <p:tgtEl>
                                          <p:spTgt spid="3">
                                            <p:txEl>
                                              <p:pRg st="5" end="5"/>
                                            </p:txEl>
                                          </p:spTgt>
                                        </p:tgtEl>
                                        <p:attrNameLst>
                                          <p:attrName>ppt_w</p:attrName>
                                        </p:attrNameLst>
                                      </p:cBhvr>
                                      <p:tavLst>
                                        <p:tav tm="0" fmla="#ppt_w*sin(2.5*pi*$)">
                                          <p:val>
                                            <p:fltVal val="0"/>
                                          </p:val>
                                        </p:tav>
                                        <p:tav tm="100000">
                                          <p:val>
                                            <p:fltVal val="1"/>
                                          </p:val>
                                        </p:tav>
                                      </p:tavLst>
                                    </p:anim>
                                    <p:anim calcmode="lin" valueType="num">
                                      <p:cBhvr>
                                        <p:cTn id="44" dur="2000" fill="hold"/>
                                        <p:tgtEl>
                                          <p:spTgt spid="3">
                                            <p:txEl>
                                              <p:pRg st="5" end="5"/>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spcBef>
                <a:spcPct val="20000"/>
              </a:spcBef>
              <a:defRPr/>
            </a:pPr>
            <a:r>
              <a:rPr lang="ar-SA" altLang="en-US" sz="2800" b="1" dirty="0">
                <a:solidFill>
                  <a:srgbClr val="002060"/>
                </a:solidFill>
                <a:ea typeface="+mn-ea"/>
                <a:cs typeface="B Mitra"/>
              </a:rPr>
              <a:t>نگارش</a:t>
            </a:r>
            <a:r>
              <a:rPr lang="en-US" altLang="en-US" sz="2800" b="1" dirty="0">
                <a:solidFill>
                  <a:srgbClr val="002060"/>
                </a:solidFill>
                <a:ea typeface="+mn-ea"/>
                <a:cs typeface="B Mitra"/>
              </a:rPr>
              <a:t/>
            </a:r>
            <a:br>
              <a:rPr lang="en-US" altLang="en-US" sz="2800" b="1" dirty="0">
                <a:solidFill>
                  <a:srgbClr val="002060"/>
                </a:solidFill>
                <a:ea typeface="+mn-ea"/>
                <a:cs typeface="B Mitra"/>
              </a:rPr>
            </a:br>
            <a:endParaRPr lang="en-US" dirty="0"/>
          </a:p>
        </p:txBody>
      </p:sp>
      <p:sp>
        <p:nvSpPr>
          <p:cNvPr id="3" name="Content Placeholder 2"/>
          <p:cNvSpPr>
            <a:spLocks noGrp="1"/>
          </p:cNvSpPr>
          <p:nvPr>
            <p:ph idx="1"/>
          </p:nvPr>
        </p:nvSpPr>
        <p:spPr>
          <a:xfrm>
            <a:off x="143935" y="1557343"/>
            <a:ext cx="11808884" cy="5184775"/>
          </a:xfrm>
          <a:noFill/>
        </p:spPr>
        <p:txBody>
          <a:bodyPr/>
          <a:lstStyle/>
          <a:p>
            <a:pPr marL="57150" indent="-57150" algn="r" rtl="1">
              <a:defRPr/>
            </a:pPr>
            <a:r>
              <a:rPr lang="ar-SA" altLang="en-US" b="1" dirty="0" smtClean="0">
                <a:solidFill>
                  <a:schemeClr val="tx1"/>
                </a:solidFill>
              </a:rPr>
              <a:t>خوب انديشيدن و تمركز داشتن، ماي</a:t>
            </a:r>
            <a:r>
              <a:rPr lang="fa-IR" altLang="en-US" b="1" dirty="0" smtClean="0">
                <a:solidFill>
                  <a:schemeClr val="tx1"/>
                </a:solidFill>
              </a:rPr>
              <a:t>ه</a:t>
            </a:r>
            <a:r>
              <a:rPr lang="ar-SA" altLang="en-US" b="1" dirty="0" smtClean="0">
                <a:solidFill>
                  <a:schemeClr val="tx1"/>
                </a:solidFill>
              </a:rPr>
              <a:t> نگارش؛ و نگارش خوب به سرمايه‌هاي علمي، مطالعه، آگاهي، احاطه به موضوع، دقت و تمرين و ممارست نياز دارد، و گزارش، اثربخش نخواهد بود مگر آنكه علاوه بر شيوايي سخن، به نكات اساسي برشمرده زير توجه نمايد:</a:t>
            </a:r>
            <a:br>
              <a:rPr lang="ar-SA" altLang="en-US" b="1" dirty="0" smtClean="0">
                <a:solidFill>
                  <a:schemeClr val="tx1"/>
                </a:solidFill>
              </a:rPr>
            </a:br>
            <a:r>
              <a:rPr lang="ar-SA" altLang="en-US" b="1" dirty="0" smtClean="0">
                <a:solidFill>
                  <a:schemeClr val="tx1"/>
                </a:solidFill>
              </a:rPr>
              <a:t>· 1- فكر كردن قبل از نوشتن.</a:t>
            </a:r>
            <a:br>
              <a:rPr lang="ar-SA" altLang="en-US" b="1" dirty="0" smtClean="0">
                <a:solidFill>
                  <a:schemeClr val="tx1"/>
                </a:solidFill>
              </a:rPr>
            </a:br>
            <a:r>
              <a:rPr lang="ar-SA" altLang="en-US" b="1" dirty="0" smtClean="0">
                <a:solidFill>
                  <a:schemeClr val="tx1"/>
                </a:solidFill>
              </a:rPr>
              <a:t>· 2- توجه به هدف، موضوع و طرح ربط منطقي.</a:t>
            </a:r>
            <a:br>
              <a:rPr lang="ar-SA" altLang="en-US" b="1" dirty="0" smtClean="0">
                <a:solidFill>
                  <a:schemeClr val="tx1"/>
                </a:solidFill>
              </a:rPr>
            </a:br>
            <a:r>
              <a:rPr lang="ar-SA" altLang="en-US" b="1" dirty="0" smtClean="0">
                <a:solidFill>
                  <a:schemeClr val="tx1"/>
                </a:solidFill>
              </a:rPr>
              <a:t>· 3- در نظر گرفتن خواننده.</a:t>
            </a:r>
            <a:br>
              <a:rPr lang="ar-SA" altLang="en-US" b="1" dirty="0" smtClean="0">
                <a:solidFill>
                  <a:schemeClr val="tx1"/>
                </a:solidFill>
              </a:rPr>
            </a:br>
            <a:r>
              <a:rPr lang="ar-SA" altLang="en-US" b="1" dirty="0" smtClean="0">
                <a:solidFill>
                  <a:schemeClr val="tx1"/>
                </a:solidFill>
              </a:rPr>
              <a:t>· 4- آگاهي به نكات دستوري و جمله‌بندي در حد لزوم.</a:t>
            </a:r>
            <a:br>
              <a:rPr lang="ar-SA" altLang="en-US" b="1" dirty="0" smtClean="0">
                <a:solidFill>
                  <a:schemeClr val="tx1"/>
                </a:solidFill>
              </a:rPr>
            </a:br>
            <a:r>
              <a:rPr lang="ar-SA" altLang="en-US" b="1" dirty="0" smtClean="0">
                <a:solidFill>
                  <a:schemeClr val="tx1"/>
                </a:solidFill>
              </a:rPr>
              <a:t>· 5- ترجيح ساده‌نويسي به پيچيده‌نويسي.</a:t>
            </a:r>
            <a:br>
              <a:rPr lang="ar-SA" altLang="en-US" b="1" dirty="0" smtClean="0">
                <a:solidFill>
                  <a:schemeClr val="tx1"/>
                </a:solidFill>
              </a:rPr>
            </a:br>
            <a:r>
              <a:rPr lang="ar-SA" altLang="en-US" b="1" dirty="0" smtClean="0">
                <a:solidFill>
                  <a:schemeClr val="tx1"/>
                </a:solidFill>
              </a:rPr>
              <a:t>· 6- پرهيز از به كار بردن لغات و تركيبات دور از ذهن.</a:t>
            </a:r>
            <a:br>
              <a:rPr lang="ar-SA" altLang="en-US" b="1" dirty="0" smtClean="0">
                <a:solidFill>
                  <a:schemeClr val="tx1"/>
                </a:solidFill>
              </a:rPr>
            </a:br>
            <a:r>
              <a:rPr lang="ar-SA" altLang="en-US" b="1" dirty="0" smtClean="0">
                <a:solidFill>
                  <a:schemeClr val="tx1"/>
                </a:solidFill>
              </a:rPr>
              <a:t>· 7- به كار بردن لغات، اصطلاحات يا عبارات</a:t>
            </a:r>
            <a:r>
              <a:rPr lang="fa-IR" altLang="en-US" b="1" dirty="0" smtClean="0">
                <a:solidFill>
                  <a:schemeClr val="tx1"/>
                </a:solidFill>
              </a:rPr>
              <a:t> با </a:t>
            </a:r>
            <a:r>
              <a:rPr lang="ar-SA" altLang="en-US" b="1" dirty="0" smtClean="0">
                <a:solidFill>
                  <a:schemeClr val="tx1"/>
                </a:solidFill>
              </a:rPr>
              <a:t>معاني قطعي و مشخص</a:t>
            </a:r>
            <a:br>
              <a:rPr lang="ar-SA" altLang="en-US" b="1" dirty="0" smtClean="0">
                <a:solidFill>
                  <a:schemeClr val="tx1"/>
                </a:solidFill>
              </a:rPr>
            </a:br>
            <a:r>
              <a:rPr lang="ar-SA" altLang="en-US" b="1" dirty="0" smtClean="0">
                <a:solidFill>
                  <a:schemeClr val="tx1"/>
                </a:solidFill>
              </a:rPr>
              <a:t>· 8- بيان حقايق، بي آن كه قصد برانگيختن احساسات را داشته باشيم.</a:t>
            </a:r>
            <a:br>
              <a:rPr lang="ar-SA" altLang="en-US" b="1" dirty="0" smtClean="0">
                <a:solidFill>
                  <a:schemeClr val="tx1"/>
                </a:solidFill>
              </a:rPr>
            </a:br>
            <a:endParaRPr lang="fa-IR" altLang="en-US" b="1" dirty="0" smtClean="0">
              <a:solidFill>
                <a:schemeClr val="tx1"/>
              </a:solidFill>
            </a:endParaRPr>
          </a:p>
          <a:p>
            <a:pPr>
              <a:defRPr/>
            </a:pPr>
            <a:endParaRPr lang="en-US" dirty="0"/>
          </a:p>
        </p:txBody>
      </p:sp>
    </p:spTree>
    <p:extLst>
      <p:ext uri="{BB962C8B-B14F-4D97-AF65-F5344CB8AC3E}">
        <p14:creationId xmlns:p14="http://schemas.microsoft.com/office/powerpoint/2010/main" val="4010173481"/>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fa-IR" altLang="fa-IR" b="1" smtClean="0"/>
              <a:t>خصوصيات گزارش و يا ثبت در پرونده</a:t>
            </a:r>
            <a:r>
              <a:rPr lang="fa-IR" altLang="fa-IR" smtClean="0"/>
              <a:t> </a:t>
            </a:r>
            <a:endParaRPr lang="en-US" altLang="fa-IR" smtClean="0"/>
          </a:p>
        </p:txBody>
      </p:sp>
      <p:sp>
        <p:nvSpPr>
          <p:cNvPr id="9219" name="Rectangle 3"/>
          <p:cNvSpPr>
            <a:spLocks noGrp="1" noChangeArrowheads="1"/>
          </p:cNvSpPr>
          <p:nvPr>
            <p:ph type="body" idx="1"/>
          </p:nvPr>
        </p:nvSpPr>
        <p:spPr/>
        <p:txBody>
          <a:bodyPr/>
          <a:lstStyle/>
          <a:p>
            <a:pPr eaLnBrk="1" hangingPunct="1"/>
            <a:r>
              <a:rPr lang="fa-IR" altLang="fa-IR" sz="3600" b="1" dirty="0" smtClean="0"/>
              <a:t>واقعي </a:t>
            </a:r>
            <a:r>
              <a:rPr lang="en-US" altLang="fa-IR" sz="3600" b="1" dirty="0" smtClean="0"/>
              <a:t>Factual</a:t>
            </a:r>
            <a:endParaRPr lang="fa-IR" altLang="fa-IR" sz="3600" b="1" dirty="0" smtClean="0"/>
          </a:p>
          <a:p>
            <a:pPr eaLnBrk="1" hangingPunct="1"/>
            <a:r>
              <a:rPr lang="fa-IR" altLang="fa-IR" sz="3600" b="1" dirty="0" smtClean="0"/>
              <a:t>دقيق</a:t>
            </a:r>
            <a:r>
              <a:rPr lang="en-US" altLang="fa-IR" sz="3600" b="1" dirty="0" smtClean="0"/>
              <a:t> Accurate</a:t>
            </a:r>
            <a:endParaRPr lang="fa-IR" altLang="fa-IR" sz="3600" b="1" dirty="0" smtClean="0"/>
          </a:p>
          <a:p>
            <a:pPr eaLnBrk="1" hangingPunct="1"/>
            <a:r>
              <a:rPr lang="fa-IR" altLang="fa-IR" sz="3600" b="1" dirty="0" smtClean="0"/>
              <a:t>كامل </a:t>
            </a:r>
            <a:r>
              <a:rPr lang="en-US" altLang="fa-IR" sz="3600" b="1" dirty="0" smtClean="0"/>
              <a:t>Complete</a:t>
            </a:r>
            <a:endParaRPr lang="fa-IR" altLang="fa-IR" sz="3600" b="1" dirty="0" smtClean="0"/>
          </a:p>
          <a:p>
            <a:pPr eaLnBrk="1" hangingPunct="1"/>
            <a:r>
              <a:rPr lang="fa-IR" altLang="fa-IR" sz="3600" b="1" dirty="0" smtClean="0"/>
              <a:t>به موقع</a:t>
            </a:r>
            <a:r>
              <a:rPr lang="en-US" altLang="fa-IR" sz="3600" b="1" dirty="0" smtClean="0"/>
              <a:t> Timely</a:t>
            </a:r>
            <a:endParaRPr lang="fa-IR" altLang="fa-IR" sz="3600" b="1" dirty="0" smtClean="0"/>
          </a:p>
          <a:p>
            <a:pPr eaLnBrk="1" hangingPunct="1"/>
            <a:r>
              <a:rPr lang="fa-IR" altLang="fa-IR" sz="3600" b="1" dirty="0" smtClean="0"/>
              <a:t>سازماندهي شده</a:t>
            </a:r>
            <a:r>
              <a:rPr lang="en-US" altLang="fa-IR" sz="3600" b="1" dirty="0" smtClean="0"/>
              <a:t> Organize</a:t>
            </a:r>
          </a:p>
          <a:p>
            <a:pPr eaLnBrk="1" hangingPunct="1">
              <a:buFont typeface="Wingdings" pitchFamily="2" charset="2"/>
              <a:buNone/>
            </a:pPr>
            <a:r>
              <a:rPr lang="en-US" altLang="fa-IR" sz="3600" b="1" dirty="0" smtClean="0"/>
              <a:t/>
            </a:r>
            <a:br>
              <a:rPr lang="en-US" altLang="fa-IR" sz="3600" b="1" dirty="0" smtClean="0"/>
            </a:br>
            <a:endParaRPr lang="en-US" altLang="fa-IR" sz="3600" b="1" dirty="0" smtClean="0"/>
          </a:p>
        </p:txBody>
      </p:sp>
    </p:spTree>
    <p:extLst>
      <p:ext uri="{BB962C8B-B14F-4D97-AF65-F5344CB8AC3E}">
        <p14:creationId xmlns:p14="http://schemas.microsoft.com/office/powerpoint/2010/main" val="2332108673"/>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fa-IR" sz="3200" dirty="0">
                <a:solidFill>
                  <a:srgbClr val="FF0000"/>
                </a:solidFill>
                <a:latin typeface="Calibri Light"/>
                <a:cs typeface="B Yekan" panose="00000400000000000000" pitchFamily="2" charset="-78"/>
              </a:rPr>
              <a:t>استاندارد ب – 1 – 13 سنجه شماره 3</a:t>
            </a:r>
            <a:endParaRPr lang="fa-IR" dirty="0"/>
          </a:p>
        </p:txBody>
      </p:sp>
      <p:sp>
        <p:nvSpPr>
          <p:cNvPr id="3" name="Content Placeholder 2"/>
          <p:cNvSpPr>
            <a:spLocks noGrp="1"/>
          </p:cNvSpPr>
          <p:nvPr>
            <p:ph idx="1"/>
          </p:nvPr>
        </p:nvSpPr>
        <p:spPr/>
        <p:txBody>
          <a:bodyPr/>
          <a:lstStyle/>
          <a:p>
            <a:endParaRPr lang="fa-IR"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19" y="2057400"/>
            <a:ext cx="9872871" cy="4038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2581893"/>
      </p:ext>
    </p:extLst>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fa-IR" sz="3200" b="1" dirty="0">
                <a:solidFill>
                  <a:srgbClr val="FF0000"/>
                </a:solidFill>
                <a:latin typeface="Calibri Light"/>
                <a:cs typeface="B Yekan" panose="00000400000000000000" pitchFamily="2" charset="-78"/>
              </a:rPr>
              <a:t>نویسنده گـــزارش</a:t>
            </a:r>
            <a:endParaRPr lang="fa-IR" dirty="0"/>
          </a:p>
        </p:txBody>
      </p:sp>
      <p:sp>
        <p:nvSpPr>
          <p:cNvPr id="4" name="Content Placeholder 3"/>
          <p:cNvSpPr>
            <a:spLocks noGrp="1"/>
          </p:cNvSpPr>
          <p:nvPr>
            <p:ph sz="half" idx="2"/>
          </p:nvPr>
        </p:nvSpPr>
        <p:spPr>
          <a:xfrm>
            <a:off x="1326064" y="1794164"/>
            <a:ext cx="9692456" cy="2667000"/>
          </a:xfrm>
        </p:spPr>
        <p:txBody>
          <a:bodyPr>
            <a:normAutofit/>
          </a:bodyPr>
          <a:lstStyle/>
          <a:p>
            <a:pPr lvl="0" indent="-228600" algn="just">
              <a:lnSpc>
                <a:spcPct val="100000"/>
              </a:lnSpc>
              <a:spcBef>
                <a:spcPts val="0"/>
              </a:spcBef>
              <a:spcAft>
                <a:spcPts val="1200"/>
              </a:spcAft>
              <a:buClr>
                <a:srgbClr val="FF0000"/>
              </a:buClr>
              <a:buSzTx/>
              <a:buFont typeface="Arial" panose="020B0604020202020204" pitchFamily="34" charset="0"/>
              <a:buChar char="•"/>
            </a:pPr>
            <a:r>
              <a:rPr lang="fa-IR" sz="3200" dirty="0">
                <a:solidFill>
                  <a:prstClr val="black"/>
                </a:solidFill>
                <a:latin typeface="Calibri"/>
                <a:cs typeface="B Mitra" panose="00000400000000000000" pitchFamily="2" charset="-78"/>
              </a:rPr>
              <a:t>چه کسانی مجاز به ثبت گزارش پرستاری هستند؟ </a:t>
            </a:r>
            <a:endParaRPr lang="en-US" sz="3200" dirty="0">
              <a:solidFill>
                <a:prstClr val="black"/>
              </a:solidFill>
              <a:latin typeface="Calibri"/>
              <a:cs typeface="B Mitra" panose="00000400000000000000" pitchFamily="2" charset="-78"/>
            </a:endParaRPr>
          </a:p>
          <a:p>
            <a:pPr marL="685800" lvl="1" indent="-228600" algn="just">
              <a:lnSpc>
                <a:spcPct val="100000"/>
              </a:lnSpc>
              <a:spcBef>
                <a:spcPts val="0"/>
              </a:spcBef>
              <a:spcAft>
                <a:spcPts val="1200"/>
              </a:spcAft>
              <a:buClr>
                <a:srgbClr val="FF0000"/>
              </a:buClr>
              <a:buSzTx/>
              <a:buFont typeface="Arial" panose="020B0604020202020204" pitchFamily="34" charset="0"/>
              <a:buChar char="•"/>
            </a:pPr>
            <a:r>
              <a:rPr lang="fa-IR" sz="2800" dirty="0">
                <a:solidFill>
                  <a:srgbClr val="0070C0"/>
                </a:solidFill>
                <a:latin typeface="Calibri"/>
                <a:cs typeface="B Mitra" panose="00000400000000000000" pitchFamily="2" charset="-78"/>
              </a:rPr>
              <a:t>فقط پرستاران دارای مدرک حداقل کارشناسی پرستاری</a:t>
            </a:r>
          </a:p>
          <a:p>
            <a:pPr marL="685800" lvl="1" indent="-228600" algn="just">
              <a:lnSpc>
                <a:spcPct val="100000"/>
              </a:lnSpc>
              <a:spcBef>
                <a:spcPts val="0"/>
              </a:spcBef>
              <a:spcAft>
                <a:spcPts val="1200"/>
              </a:spcAft>
              <a:buClr>
                <a:srgbClr val="FF0000"/>
              </a:buClr>
              <a:buSzTx/>
              <a:buFont typeface="Arial" panose="020B0604020202020204" pitchFamily="34" charset="0"/>
              <a:buChar char="•"/>
            </a:pPr>
            <a:r>
              <a:rPr lang="fa-IR" sz="2800" dirty="0">
                <a:solidFill>
                  <a:srgbClr val="0070C0"/>
                </a:solidFill>
                <a:latin typeface="Calibri"/>
                <a:cs typeface="B Mitra" panose="00000400000000000000" pitchFamily="2" charset="-78"/>
              </a:rPr>
              <a:t>در حالت عادی بهیاران، کمک بهیاران و دانشجویان پرستاری در شرایط عادی اجازه‌ی نوشتن گزارش پرستاری را در پرونده‌ی بیمار </a:t>
            </a:r>
            <a:r>
              <a:rPr lang="fa-IR" sz="2800" dirty="0">
                <a:solidFill>
                  <a:srgbClr val="FF0000"/>
                </a:solidFill>
                <a:latin typeface="Calibri"/>
                <a:cs typeface="B Mitra" panose="00000400000000000000" pitchFamily="2" charset="-78"/>
              </a:rPr>
              <a:t>ندارند</a:t>
            </a:r>
            <a:r>
              <a:rPr lang="fa-IR" sz="2800" dirty="0">
                <a:solidFill>
                  <a:srgbClr val="0070C0"/>
                </a:solidFill>
                <a:latin typeface="Calibri"/>
                <a:cs typeface="B Mitra" panose="00000400000000000000" pitchFamily="2" charset="-78"/>
              </a:rPr>
              <a:t>. </a:t>
            </a:r>
            <a:endParaRPr lang="en-US" sz="2800" dirty="0">
              <a:solidFill>
                <a:srgbClr val="0070C0"/>
              </a:solidFill>
              <a:latin typeface="Calibri"/>
              <a:cs typeface="B Mitra" panose="00000400000000000000" pitchFamily="2" charset="-78"/>
            </a:endParaRPr>
          </a:p>
          <a:p>
            <a:endParaRPr lang="fa-IR" dirty="0"/>
          </a:p>
        </p:txBody>
      </p:sp>
    </p:spTree>
    <p:extLst>
      <p:ext uri="{BB962C8B-B14F-4D97-AF65-F5344CB8AC3E}">
        <p14:creationId xmlns:p14="http://schemas.microsoft.com/office/powerpoint/2010/main" val="1235724975"/>
      </p:ext>
    </p:extLst>
  </p:cSld>
  <p:clrMapOvr>
    <a:masterClrMapping/>
  </p:clrMapOvr>
  <mc:AlternateContent xmlns:mc="http://schemas.openxmlformats.org/markup-compatibility/2006">
    <mc:Choice xmlns:p14="http://schemas.microsoft.com/office/powerpoint/2010/main" Requires="p14">
      <p:transition spd="slow" p14:dur="3000">
        <p14:shred/>
      </p:transition>
    </mc:Choice>
    <mc:Fallback>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318655"/>
            <a:ext cx="9875520" cy="1356360"/>
          </a:xfrm>
        </p:spPr>
        <p:txBody>
          <a:bodyPr/>
          <a:lstStyle/>
          <a:p>
            <a:pPr algn="r"/>
            <a:r>
              <a:rPr lang="fa-IR" sz="3200" b="1" dirty="0">
                <a:solidFill>
                  <a:srgbClr val="FF0000"/>
                </a:solidFill>
                <a:latin typeface="Calibri Light"/>
                <a:cs typeface="B Yekan" panose="00000400000000000000" pitchFamily="2" charset="-78"/>
              </a:rPr>
              <a:t>نویسنده گـــزارش</a:t>
            </a:r>
            <a:endParaRPr lang="fa-IR" dirty="0"/>
          </a:p>
        </p:txBody>
      </p:sp>
      <p:sp>
        <p:nvSpPr>
          <p:cNvPr id="3" name="Content Placeholder 2"/>
          <p:cNvSpPr>
            <a:spLocks noGrp="1"/>
          </p:cNvSpPr>
          <p:nvPr>
            <p:ph idx="1"/>
          </p:nvPr>
        </p:nvSpPr>
        <p:spPr>
          <a:xfrm>
            <a:off x="1350837" y="1336964"/>
            <a:ext cx="9872871" cy="1018309"/>
          </a:xfrm>
        </p:spPr>
        <p:txBody>
          <a:bodyPr>
            <a:normAutofit fontScale="92500" lnSpcReduction="20000"/>
          </a:bodyPr>
          <a:lstStyle/>
          <a:p>
            <a:pPr lvl="0" indent="-228600" algn="just">
              <a:lnSpc>
                <a:spcPct val="100000"/>
              </a:lnSpc>
              <a:spcBef>
                <a:spcPts val="0"/>
              </a:spcBef>
              <a:spcAft>
                <a:spcPts val="1200"/>
              </a:spcAft>
              <a:buClr>
                <a:srgbClr val="FF0000"/>
              </a:buClr>
              <a:buSzTx/>
              <a:buFont typeface="Arial" panose="020B0604020202020204" pitchFamily="34" charset="0"/>
              <a:buChar char="•"/>
            </a:pPr>
            <a:r>
              <a:rPr lang="fa-IR" sz="2800" dirty="0">
                <a:solidFill>
                  <a:prstClr val="black"/>
                </a:solidFill>
                <a:latin typeface="Calibri"/>
                <a:cs typeface="B Mitra" panose="00000400000000000000" pitchFamily="2" charset="-78"/>
              </a:rPr>
              <a:t>کدام یک از پرستاران بخش باید گزارش پرستاری را بنویسند؟</a:t>
            </a:r>
          </a:p>
          <a:p>
            <a:pPr marL="685800" lvl="1" indent="-228600" algn="just">
              <a:lnSpc>
                <a:spcPct val="100000"/>
              </a:lnSpc>
              <a:spcBef>
                <a:spcPts val="0"/>
              </a:spcBef>
              <a:spcAft>
                <a:spcPts val="1200"/>
              </a:spcAft>
              <a:buClr>
                <a:srgbClr val="FF0000"/>
              </a:buClr>
              <a:buSzTx/>
              <a:buFont typeface="Arial" panose="020B0604020202020204" pitchFamily="34" charset="0"/>
              <a:buChar char="•"/>
            </a:pPr>
            <a:r>
              <a:rPr lang="fa-IR" sz="2400" dirty="0">
                <a:solidFill>
                  <a:srgbClr val="0070C0"/>
                </a:solidFill>
                <a:latin typeface="Calibri"/>
                <a:cs typeface="B Mitra" panose="00000400000000000000" pitchFamily="2" charset="-78"/>
              </a:rPr>
              <a:t>گزارش پرستاری یک بیمار را حتماً </a:t>
            </a:r>
            <a:r>
              <a:rPr lang="fa-IR" sz="2400" dirty="0">
                <a:solidFill>
                  <a:srgbClr val="FF0000"/>
                </a:solidFill>
                <a:latin typeface="Calibri"/>
                <a:cs typeface="B Mitra" panose="00000400000000000000" pitchFamily="2" charset="-78"/>
              </a:rPr>
              <a:t>پرستار همان بیمار </a:t>
            </a:r>
            <a:r>
              <a:rPr lang="fa-IR" sz="2400" dirty="0">
                <a:solidFill>
                  <a:srgbClr val="0070C0"/>
                </a:solidFill>
                <a:latin typeface="Calibri"/>
                <a:cs typeface="B Mitra" panose="00000400000000000000" pitchFamily="2" charset="-78"/>
              </a:rPr>
              <a:t>باید بنویسد.</a:t>
            </a:r>
          </a:p>
          <a:p>
            <a:pPr marL="685800" lvl="1" indent="-228600" algn="just">
              <a:lnSpc>
                <a:spcPct val="100000"/>
              </a:lnSpc>
              <a:spcBef>
                <a:spcPts val="0"/>
              </a:spcBef>
              <a:spcAft>
                <a:spcPts val="1200"/>
              </a:spcAft>
              <a:buClr>
                <a:srgbClr val="FF0000"/>
              </a:buClr>
              <a:buSzTx/>
              <a:buFont typeface="Arial" panose="020B0604020202020204" pitchFamily="34" charset="0"/>
              <a:buChar char="•"/>
            </a:pPr>
            <a:endParaRPr lang="en-US" sz="2400" dirty="0">
              <a:solidFill>
                <a:srgbClr val="0070C0"/>
              </a:solidFill>
              <a:latin typeface="Calibri"/>
              <a:cs typeface="B Mitra" panose="00000400000000000000" pitchFamily="2" charset="-78"/>
            </a:endParaRPr>
          </a:p>
          <a:p>
            <a:pPr lvl="0" indent="-228600" algn="just">
              <a:lnSpc>
                <a:spcPct val="100000"/>
              </a:lnSpc>
              <a:spcBef>
                <a:spcPts val="0"/>
              </a:spcBef>
              <a:spcAft>
                <a:spcPts val="1200"/>
              </a:spcAft>
              <a:buClr>
                <a:srgbClr val="FF0000"/>
              </a:buClr>
              <a:buSzTx/>
              <a:buFont typeface="Arial" panose="020B0604020202020204" pitchFamily="34" charset="0"/>
              <a:buChar char="•"/>
            </a:pPr>
            <a:endParaRPr lang="en-US" sz="2800" dirty="0">
              <a:solidFill>
                <a:prstClr val="black"/>
              </a:solidFill>
              <a:latin typeface="Calibri"/>
              <a:cs typeface="B Mitra" panose="00000400000000000000" pitchFamily="2" charset="-78"/>
            </a:endParaRPr>
          </a:p>
          <a:p>
            <a:pPr lvl="0" indent="-228600" algn="just">
              <a:lnSpc>
                <a:spcPct val="100000"/>
              </a:lnSpc>
              <a:spcBef>
                <a:spcPts val="0"/>
              </a:spcBef>
              <a:spcAft>
                <a:spcPts val="1200"/>
              </a:spcAft>
              <a:buClr>
                <a:srgbClr val="FF0000"/>
              </a:buClr>
              <a:buSzTx/>
              <a:buFont typeface="Arial" panose="020B0604020202020204" pitchFamily="34" charset="0"/>
              <a:buChar char="•"/>
            </a:pPr>
            <a:endParaRPr lang="en-US" sz="2800" dirty="0">
              <a:solidFill>
                <a:prstClr val="black"/>
              </a:solidFill>
              <a:latin typeface="Calibri"/>
              <a:cs typeface="B Mitra" panose="00000400000000000000" pitchFamily="2" charset="-78"/>
            </a:endParaRPr>
          </a:p>
          <a:p>
            <a:endParaRPr lang="fa-IR"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2729" y="2565226"/>
            <a:ext cx="10530963" cy="3891019"/>
          </a:xfrm>
          <a:prstGeom prst="rect">
            <a:avLst/>
          </a:prstGeom>
        </p:spPr>
      </p:pic>
    </p:spTree>
    <p:extLst>
      <p:ext uri="{BB962C8B-B14F-4D97-AF65-F5344CB8AC3E}">
        <p14:creationId xmlns:p14="http://schemas.microsoft.com/office/powerpoint/2010/main" val="673723333"/>
      </p:ext>
    </p:extLst>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143000" y="609600"/>
            <a:ext cx="9875520" cy="831273"/>
          </a:xfrm>
        </p:spPr>
        <p:txBody>
          <a:bodyPr/>
          <a:lstStyle/>
          <a:p>
            <a:pPr algn="r"/>
            <a:r>
              <a:rPr lang="fa-IR" sz="3200" b="1" dirty="0">
                <a:solidFill>
                  <a:srgbClr val="FF0000"/>
                </a:solidFill>
                <a:latin typeface="Calibri Light"/>
                <a:cs typeface="B Yekan" panose="00000400000000000000" pitchFamily="2" charset="-78"/>
              </a:rPr>
              <a:t>نویسنده گـــزارش</a:t>
            </a:r>
            <a:endParaRPr lang="fa-IR" dirty="0"/>
          </a:p>
        </p:txBody>
      </p:sp>
      <p:sp>
        <p:nvSpPr>
          <p:cNvPr id="3" name="Content Placeholder 2"/>
          <p:cNvSpPr>
            <a:spLocks noGrp="1"/>
          </p:cNvSpPr>
          <p:nvPr>
            <p:ph idx="1"/>
          </p:nvPr>
        </p:nvSpPr>
        <p:spPr/>
        <p:txBody>
          <a:bodyPr>
            <a:normAutofit lnSpcReduction="10000"/>
          </a:bodyPr>
          <a:lstStyle/>
          <a:p>
            <a:pPr lvl="0" indent="-228600" algn="just">
              <a:lnSpc>
                <a:spcPct val="100000"/>
              </a:lnSpc>
              <a:spcBef>
                <a:spcPts val="0"/>
              </a:spcBef>
              <a:spcAft>
                <a:spcPts val="1200"/>
              </a:spcAft>
              <a:buClr>
                <a:srgbClr val="FF0000"/>
              </a:buClr>
              <a:buSzTx/>
              <a:buFont typeface="Arial" panose="020B0604020202020204" pitchFamily="34" charset="0"/>
              <a:buChar char="•"/>
            </a:pPr>
            <a:r>
              <a:rPr lang="fa-IR" sz="2600" dirty="0">
                <a:solidFill>
                  <a:prstClr val="black"/>
                </a:solidFill>
                <a:latin typeface="Calibri"/>
                <a:cs typeface="B Mitra" panose="00000400000000000000" pitchFamily="2" charset="-78"/>
              </a:rPr>
              <a:t>کدام یک از پرستاران بخش باید گزارش پرستاری را بنویسند؟</a:t>
            </a:r>
          </a:p>
          <a:p>
            <a:pPr marL="685800" lvl="1" indent="-228600" algn="just">
              <a:lnSpc>
                <a:spcPct val="100000"/>
              </a:lnSpc>
              <a:spcBef>
                <a:spcPts val="0"/>
              </a:spcBef>
              <a:spcAft>
                <a:spcPts val="1200"/>
              </a:spcAft>
              <a:buClr>
                <a:srgbClr val="FF0000"/>
              </a:buClr>
              <a:buSzTx/>
              <a:buFont typeface="Arial" panose="020B0604020202020204" pitchFamily="34" charset="0"/>
              <a:buChar char="•"/>
            </a:pPr>
            <a:r>
              <a:rPr lang="fa-IR" sz="2200" dirty="0">
                <a:solidFill>
                  <a:srgbClr val="0070C0"/>
                </a:solidFill>
                <a:latin typeface="Calibri"/>
                <a:cs typeface="B Mitra" panose="00000400000000000000" pitchFamily="2" charset="-78"/>
              </a:rPr>
              <a:t>گزارش پرستاری یک بیمار را حتماً </a:t>
            </a:r>
            <a:r>
              <a:rPr lang="fa-IR" sz="2200" dirty="0">
                <a:solidFill>
                  <a:srgbClr val="FF0000"/>
                </a:solidFill>
                <a:latin typeface="Calibri"/>
                <a:cs typeface="B Mitra" panose="00000400000000000000" pitchFamily="2" charset="-78"/>
              </a:rPr>
              <a:t>پرستار همان بیمار </a:t>
            </a:r>
            <a:r>
              <a:rPr lang="fa-IR" sz="2200" dirty="0">
                <a:solidFill>
                  <a:srgbClr val="0070C0"/>
                </a:solidFill>
                <a:latin typeface="Calibri"/>
                <a:cs typeface="B Mitra" panose="00000400000000000000" pitchFamily="2" charset="-78"/>
              </a:rPr>
              <a:t>باید بنویسد.</a:t>
            </a:r>
          </a:p>
          <a:p>
            <a:pPr marL="685800" lvl="1" indent="-228600" algn="just">
              <a:lnSpc>
                <a:spcPct val="100000"/>
              </a:lnSpc>
              <a:spcBef>
                <a:spcPts val="0"/>
              </a:spcBef>
              <a:spcAft>
                <a:spcPts val="1200"/>
              </a:spcAft>
              <a:buClr>
                <a:srgbClr val="FF0000"/>
              </a:buClr>
              <a:buSzTx/>
              <a:buFont typeface="Arial" panose="020B0604020202020204" pitchFamily="34" charset="0"/>
              <a:buChar char="•"/>
            </a:pPr>
            <a:endParaRPr lang="en-US" sz="2200" dirty="0">
              <a:solidFill>
                <a:srgbClr val="0070C0"/>
              </a:solidFill>
              <a:latin typeface="Calibri"/>
              <a:cs typeface="B Mitra" panose="00000400000000000000" pitchFamily="2" charset="-78"/>
            </a:endParaRPr>
          </a:p>
          <a:p>
            <a:pPr lvl="0" indent="-228600" algn="just">
              <a:lnSpc>
                <a:spcPct val="100000"/>
              </a:lnSpc>
              <a:spcBef>
                <a:spcPts val="0"/>
              </a:spcBef>
              <a:spcAft>
                <a:spcPts val="1200"/>
              </a:spcAft>
              <a:buClr>
                <a:srgbClr val="FF0000"/>
              </a:buClr>
              <a:buSzTx/>
              <a:buFont typeface="Arial" panose="020B0604020202020204" pitchFamily="34" charset="0"/>
              <a:buChar char="•"/>
            </a:pPr>
            <a:r>
              <a:rPr lang="fa-IR" sz="2600" dirty="0">
                <a:solidFill>
                  <a:prstClr val="black"/>
                </a:solidFill>
                <a:latin typeface="Calibri"/>
                <a:cs typeface="B Mitra" panose="00000400000000000000" pitchFamily="2" charset="-78"/>
              </a:rPr>
              <a:t>در بخش‌های مراقبت‌های پس از بی‌هوشی و اتاق‌های عمل چه کسی باید گزارش بنویسد؟</a:t>
            </a:r>
          </a:p>
          <a:p>
            <a:pPr marL="685800" lvl="1" indent="-228600" algn="just">
              <a:lnSpc>
                <a:spcPct val="100000"/>
              </a:lnSpc>
              <a:spcBef>
                <a:spcPts val="0"/>
              </a:spcBef>
              <a:spcAft>
                <a:spcPts val="1200"/>
              </a:spcAft>
              <a:buClr>
                <a:srgbClr val="FF0000"/>
              </a:buClr>
              <a:buSzTx/>
              <a:buFont typeface="Arial" panose="020B0604020202020204" pitchFamily="34" charset="0"/>
              <a:buChar char="•"/>
            </a:pPr>
            <a:r>
              <a:rPr lang="fa-IR" sz="2200" dirty="0">
                <a:solidFill>
                  <a:srgbClr val="0070C0"/>
                </a:solidFill>
                <a:latin typeface="Calibri"/>
                <a:cs typeface="B Mitra" panose="00000400000000000000" pitchFamily="2" charset="-78"/>
              </a:rPr>
              <a:t>به غیر از کارشناسان پرستاری، </a:t>
            </a:r>
            <a:r>
              <a:rPr lang="fa-IR" sz="2200" dirty="0">
                <a:solidFill>
                  <a:srgbClr val="FF0000"/>
                </a:solidFill>
                <a:latin typeface="Calibri"/>
                <a:cs typeface="B Mitra" panose="00000400000000000000" pitchFamily="2" charset="-78"/>
              </a:rPr>
              <a:t>کاردانان و کارشناسان اتاق عمل و هوشبری </a:t>
            </a:r>
            <a:r>
              <a:rPr lang="fa-IR" sz="2200" dirty="0">
                <a:solidFill>
                  <a:srgbClr val="0070C0"/>
                </a:solidFill>
                <a:latin typeface="Calibri"/>
                <a:cs typeface="B Mitra" panose="00000400000000000000" pitchFamily="2" charset="-78"/>
              </a:rPr>
              <a:t>نیز می‌توانند گزارش پرستاری را بنویسند.</a:t>
            </a:r>
          </a:p>
          <a:p>
            <a:pPr marL="685800" lvl="1" indent="-228600" algn="just">
              <a:lnSpc>
                <a:spcPct val="100000"/>
              </a:lnSpc>
              <a:spcBef>
                <a:spcPts val="0"/>
              </a:spcBef>
              <a:spcAft>
                <a:spcPts val="1200"/>
              </a:spcAft>
              <a:buClr>
                <a:srgbClr val="FF0000"/>
              </a:buClr>
              <a:buSzTx/>
              <a:buFont typeface="Arial" panose="020B0604020202020204" pitchFamily="34" charset="0"/>
              <a:buChar char="•"/>
            </a:pPr>
            <a:endParaRPr lang="en-US" sz="2200" dirty="0">
              <a:solidFill>
                <a:srgbClr val="0070C0"/>
              </a:solidFill>
              <a:latin typeface="Calibri"/>
              <a:cs typeface="B Mitra" panose="00000400000000000000" pitchFamily="2" charset="-78"/>
            </a:endParaRPr>
          </a:p>
          <a:p>
            <a:pPr lvl="0" indent="-228600" algn="just">
              <a:lnSpc>
                <a:spcPct val="100000"/>
              </a:lnSpc>
              <a:spcBef>
                <a:spcPts val="0"/>
              </a:spcBef>
              <a:spcAft>
                <a:spcPts val="1200"/>
              </a:spcAft>
              <a:buClr>
                <a:srgbClr val="FF0000"/>
              </a:buClr>
              <a:buSzTx/>
              <a:buFont typeface="Arial" panose="020B0604020202020204" pitchFamily="34" charset="0"/>
              <a:buChar char="•"/>
            </a:pPr>
            <a:r>
              <a:rPr lang="fa-IR" sz="2600" dirty="0">
                <a:solidFill>
                  <a:prstClr val="black"/>
                </a:solidFill>
                <a:latin typeface="Calibri"/>
                <a:cs typeface="B Mitra" panose="00000400000000000000" pitchFamily="2" charset="-78"/>
              </a:rPr>
              <a:t>اگر زمانی مجبور شدیم افراد دیگری گزارش را بنویسند چه کار کنیم؟</a:t>
            </a:r>
          </a:p>
          <a:p>
            <a:pPr marL="685800" lvl="1" indent="-228600" algn="just">
              <a:lnSpc>
                <a:spcPct val="100000"/>
              </a:lnSpc>
              <a:spcBef>
                <a:spcPts val="0"/>
              </a:spcBef>
              <a:spcAft>
                <a:spcPts val="1200"/>
              </a:spcAft>
              <a:buClr>
                <a:srgbClr val="FF0000"/>
              </a:buClr>
              <a:buSzTx/>
              <a:buFont typeface="Arial" panose="020B0604020202020204" pitchFamily="34" charset="0"/>
              <a:buChar char="•"/>
            </a:pPr>
            <a:r>
              <a:rPr lang="fa-IR" sz="2200" dirty="0">
                <a:solidFill>
                  <a:srgbClr val="0070C0"/>
                </a:solidFill>
                <a:latin typeface="Calibri"/>
                <a:cs typeface="B Mitra" panose="00000400000000000000" pitchFamily="2" charset="-78"/>
              </a:rPr>
              <a:t>امضای دوم</a:t>
            </a:r>
            <a:endParaRPr lang="en-US" sz="2200" dirty="0">
              <a:solidFill>
                <a:srgbClr val="0070C0"/>
              </a:solidFill>
              <a:latin typeface="Calibri"/>
              <a:cs typeface="B Mitra" panose="00000400000000000000" pitchFamily="2" charset="-78"/>
            </a:endParaRPr>
          </a:p>
          <a:p>
            <a:pPr lvl="0" indent="-228600" algn="just">
              <a:lnSpc>
                <a:spcPct val="100000"/>
              </a:lnSpc>
              <a:spcBef>
                <a:spcPts val="0"/>
              </a:spcBef>
              <a:spcAft>
                <a:spcPts val="1200"/>
              </a:spcAft>
              <a:buClr>
                <a:srgbClr val="FF0000"/>
              </a:buClr>
              <a:buSzTx/>
              <a:buFont typeface="Arial" panose="020B0604020202020204" pitchFamily="34" charset="0"/>
              <a:buChar char="•"/>
            </a:pPr>
            <a:endParaRPr lang="en-US" sz="2600" dirty="0">
              <a:solidFill>
                <a:prstClr val="black"/>
              </a:solidFill>
              <a:latin typeface="Calibri"/>
              <a:cs typeface="B Mitra" panose="00000400000000000000" pitchFamily="2" charset="-78"/>
            </a:endParaRPr>
          </a:p>
          <a:p>
            <a:pPr lvl="0" indent="-228600" algn="just">
              <a:lnSpc>
                <a:spcPct val="100000"/>
              </a:lnSpc>
              <a:spcBef>
                <a:spcPts val="0"/>
              </a:spcBef>
              <a:spcAft>
                <a:spcPts val="1200"/>
              </a:spcAft>
              <a:buClr>
                <a:srgbClr val="FF0000"/>
              </a:buClr>
              <a:buSzTx/>
              <a:buFont typeface="Arial" panose="020B0604020202020204" pitchFamily="34" charset="0"/>
              <a:buChar char="•"/>
            </a:pPr>
            <a:endParaRPr lang="en-US" sz="2600" dirty="0">
              <a:solidFill>
                <a:prstClr val="black"/>
              </a:solidFill>
              <a:latin typeface="Calibri"/>
              <a:cs typeface="B Mitra" panose="00000400000000000000" pitchFamily="2" charset="-78"/>
            </a:endParaRPr>
          </a:p>
          <a:p>
            <a:endParaRPr lang="fa-IR" dirty="0"/>
          </a:p>
        </p:txBody>
      </p:sp>
    </p:spTree>
    <p:extLst>
      <p:ext uri="{BB962C8B-B14F-4D97-AF65-F5344CB8AC3E}">
        <p14:creationId xmlns:p14="http://schemas.microsoft.com/office/powerpoint/2010/main" val="2545200038"/>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animEffect transition="in" filter="wheel(1)">
                                      <p:cBhvr>
                                        <p:cTn id="7" dur="2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609628"/>
            <a:ext cx="9875520" cy="909711"/>
          </a:xfrm>
        </p:spPr>
        <p:txBody>
          <a:bodyPr/>
          <a:lstStyle/>
          <a:p>
            <a:pPr algn="r"/>
            <a:r>
              <a:rPr lang="fa-IR" sz="3200" b="1" dirty="0">
                <a:solidFill>
                  <a:srgbClr val="FF0000"/>
                </a:solidFill>
                <a:latin typeface="Calibri Light"/>
                <a:cs typeface="B Yekan" panose="00000400000000000000" pitchFamily="2" charset="-78"/>
              </a:rPr>
              <a:t>فرم گزارش‌نویسی</a:t>
            </a:r>
            <a:endParaRPr lang="fa-IR" dirty="0"/>
          </a:p>
        </p:txBody>
      </p:sp>
      <p:sp>
        <p:nvSpPr>
          <p:cNvPr id="3" name="Content Placeholder 2"/>
          <p:cNvSpPr>
            <a:spLocks noGrp="1"/>
          </p:cNvSpPr>
          <p:nvPr>
            <p:ph idx="1"/>
          </p:nvPr>
        </p:nvSpPr>
        <p:spPr>
          <a:xfrm>
            <a:off x="1145667" y="1965960"/>
            <a:ext cx="9872871" cy="4038600"/>
          </a:xfrm>
        </p:spPr>
        <p:txBody>
          <a:bodyPr/>
          <a:lstStyle/>
          <a:p>
            <a:pPr lvl="0" indent="-228600" algn="just">
              <a:lnSpc>
                <a:spcPct val="100000"/>
              </a:lnSpc>
              <a:spcBef>
                <a:spcPts val="0"/>
              </a:spcBef>
              <a:spcAft>
                <a:spcPts val="1200"/>
              </a:spcAft>
              <a:buClr>
                <a:srgbClr val="FF0000"/>
              </a:buClr>
              <a:buSzTx/>
              <a:buFont typeface="Arial" panose="020B0604020202020204" pitchFamily="34" charset="0"/>
              <a:buChar char="•"/>
            </a:pPr>
            <a:r>
              <a:rPr lang="fa-IR" sz="2800" dirty="0">
                <a:solidFill>
                  <a:prstClr val="black"/>
                </a:solidFill>
                <a:latin typeface="Calibri"/>
                <a:cs typeface="B Mitra" panose="00000400000000000000" pitchFamily="2" charset="-78"/>
              </a:rPr>
              <a:t>گزارشات پرستاری باید در فرم استاندارد گزارش پرستاری ثبت شوند. </a:t>
            </a:r>
            <a:endParaRPr lang="en-US" sz="2800" dirty="0">
              <a:solidFill>
                <a:prstClr val="black"/>
              </a:solidFill>
              <a:latin typeface="Calibri"/>
              <a:cs typeface="B Mitra" panose="00000400000000000000" pitchFamily="2" charset="-78"/>
            </a:endParaRPr>
          </a:p>
          <a:p>
            <a:endParaRPr lang="fa-IR" dirty="0"/>
          </a:p>
        </p:txBody>
      </p:sp>
      <p:pic>
        <p:nvPicPr>
          <p:cNvPr id="4" name="Picture 2" descr="C:\Users\adm\Desktop\scan000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7471" y="1519315"/>
            <a:ext cx="3165231" cy="48221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786222"/>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fa-IR" sz="3200" b="1" dirty="0">
                <a:solidFill>
                  <a:srgbClr val="FF0000"/>
                </a:solidFill>
                <a:latin typeface="Calibri Light"/>
                <a:cs typeface="B Yekan" panose="00000400000000000000" pitchFamily="2" charset="-78"/>
              </a:rPr>
              <a:t>زمان گزارش‌نویسی</a:t>
            </a:r>
            <a:endParaRPr lang="fa-IR" dirty="0"/>
          </a:p>
        </p:txBody>
      </p:sp>
      <p:sp>
        <p:nvSpPr>
          <p:cNvPr id="3" name="Content Placeholder 2"/>
          <p:cNvSpPr>
            <a:spLocks noGrp="1"/>
          </p:cNvSpPr>
          <p:nvPr>
            <p:ph idx="1"/>
          </p:nvPr>
        </p:nvSpPr>
        <p:spPr/>
        <p:txBody>
          <a:bodyPr/>
          <a:lstStyle/>
          <a:p>
            <a:pPr lvl="0" indent="-228600" algn="just">
              <a:lnSpc>
                <a:spcPct val="100000"/>
              </a:lnSpc>
              <a:spcBef>
                <a:spcPts val="0"/>
              </a:spcBef>
              <a:spcAft>
                <a:spcPts val="1200"/>
              </a:spcAft>
              <a:buClr>
                <a:srgbClr val="FF0000"/>
              </a:buClr>
              <a:buSzTx/>
              <a:buFont typeface="Arial" panose="020B0604020202020204" pitchFamily="34" charset="0"/>
              <a:buChar char="•"/>
            </a:pPr>
            <a:r>
              <a:rPr lang="fa-IR" sz="2800" dirty="0">
                <a:solidFill>
                  <a:prstClr val="black"/>
                </a:solidFill>
                <a:latin typeface="Calibri"/>
                <a:cs typeface="B Mitra" panose="00000400000000000000" pitchFamily="2" charset="-78"/>
              </a:rPr>
              <a:t>گزارشات پرستاری با چه فواصلی نوشته می شوند؟</a:t>
            </a:r>
          </a:p>
          <a:p>
            <a:pPr marL="685800" lvl="1" indent="-228600" algn="just">
              <a:lnSpc>
                <a:spcPct val="100000"/>
              </a:lnSpc>
              <a:spcBef>
                <a:spcPts val="0"/>
              </a:spcBef>
              <a:spcAft>
                <a:spcPts val="1200"/>
              </a:spcAft>
              <a:buClr>
                <a:srgbClr val="FF0000"/>
              </a:buClr>
              <a:buSzTx/>
              <a:buFont typeface="Arial" panose="020B0604020202020204" pitchFamily="34" charset="0"/>
              <a:buChar char="•"/>
            </a:pPr>
            <a:r>
              <a:rPr lang="fa-IR" sz="2400" dirty="0">
                <a:solidFill>
                  <a:srgbClr val="0070C0"/>
                </a:solidFill>
                <a:latin typeface="Calibri"/>
                <a:cs typeface="B Mitra" panose="00000400000000000000" pitchFamily="2" charset="-78"/>
              </a:rPr>
              <a:t>گزارش پرستاری می‌بایست در هر شیفت کاری، </a:t>
            </a:r>
            <a:r>
              <a:rPr lang="fa-IR" sz="2400" dirty="0">
                <a:solidFill>
                  <a:srgbClr val="FF0000"/>
                </a:solidFill>
                <a:latin typeface="Calibri"/>
                <a:cs typeface="B Mitra" panose="00000400000000000000" pitchFamily="2" charset="-78"/>
              </a:rPr>
              <a:t>حداقل یک‌بار </a:t>
            </a:r>
            <a:r>
              <a:rPr lang="fa-IR" sz="2400" dirty="0">
                <a:solidFill>
                  <a:srgbClr val="0070C0"/>
                </a:solidFill>
                <a:latin typeface="Calibri"/>
                <a:cs typeface="B Mitra" panose="00000400000000000000" pitchFamily="2" charset="-78"/>
              </a:rPr>
              <a:t>نوشته شود. </a:t>
            </a:r>
          </a:p>
          <a:p>
            <a:pPr marL="685800" lvl="1" indent="-228600" algn="just">
              <a:lnSpc>
                <a:spcPct val="100000"/>
              </a:lnSpc>
              <a:spcBef>
                <a:spcPts val="0"/>
              </a:spcBef>
              <a:spcAft>
                <a:spcPts val="1200"/>
              </a:spcAft>
              <a:buClr>
                <a:srgbClr val="FF0000"/>
              </a:buClr>
              <a:buSzTx/>
              <a:buFont typeface="Arial" panose="020B0604020202020204" pitchFamily="34" charset="0"/>
              <a:buChar char="•"/>
            </a:pPr>
            <a:r>
              <a:rPr lang="fa-IR" sz="2400" dirty="0">
                <a:solidFill>
                  <a:srgbClr val="0070C0"/>
                </a:solidFill>
                <a:latin typeface="Calibri"/>
                <a:cs typeface="B Mitra" panose="00000400000000000000" pitchFamily="2" charset="-78"/>
              </a:rPr>
              <a:t>نوشتن </a:t>
            </a:r>
            <a:r>
              <a:rPr lang="fa-IR" sz="2400" dirty="0">
                <a:solidFill>
                  <a:srgbClr val="FF0000"/>
                </a:solidFill>
                <a:latin typeface="Calibri"/>
                <a:cs typeface="B Mitra" panose="00000400000000000000" pitchFamily="2" charset="-78"/>
              </a:rPr>
              <a:t>گزارشات متعدد </a:t>
            </a:r>
            <a:r>
              <a:rPr lang="fa-IR" sz="2400" dirty="0">
                <a:solidFill>
                  <a:srgbClr val="0070C0"/>
                </a:solidFill>
                <a:latin typeface="Calibri"/>
                <a:cs typeface="B Mitra" panose="00000400000000000000" pitchFamily="2" charset="-78"/>
              </a:rPr>
              <a:t>در یک شیفت کاری </a:t>
            </a:r>
            <a:r>
              <a:rPr lang="fa-IR" sz="2400" dirty="0">
                <a:solidFill>
                  <a:srgbClr val="FF0000"/>
                </a:solidFill>
                <a:latin typeface="Calibri"/>
                <a:cs typeface="B Mitra" panose="00000400000000000000" pitchFamily="2" charset="-78"/>
              </a:rPr>
              <a:t>مجاز می‌باشد</a:t>
            </a:r>
            <a:r>
              <a:rPr lang="fa-IR" sz="2400" dirty="0">
                <a:solidFill>
                  <a:srgbClr val="0070C0"/>
                </a:solidFill>
                <a:latin typeface="Calibri"/>
                <a:cs typeface="B Mitra" panose="00000400000000000000" pitchFamily="2" charset="-78"/>
              </a:rPr>
              <a:t>.</a:t>
            </a:r>
          </a:p>
          <a:p>
            <a:pPr lvl="0" indent="-228600" algn="just">
              <a:lnSpc>
                <a:spcPct val="100000"/>
              </a:lnSpc>
              <a:spcBef>
                <a:spcPts val="0"/>
              </a:spcBef>
              <a:spcAft>
                <a:spcPts val="1200"/>
              </a:spcAft>
              <a:buClr>
                <a:srgbClr val="FF0000"/>
              </a:buClr>
              <a:buSzTx/>
              <a:buFont typeface="Arial" panose="020B0604020202020204" pitchFamily="34" charset="0"/>
              <a:buChar char="•"/>
            </a:pPr>
            <a:endParaRPr lang="fa-IR" sz="2800" dirty="0">
              <a:solidFill>
                <a:prstClr val="black"/>
              </a:solidFill>
              <a:latin typeface="Calibri"/>
              <a:cs typeface="B Mitra" panose="00000400000000000000" pitchFamily="2" charset="-78"/>
            </a:endParaRPr>
          </a:p>
          <a:p>
            <a:pPr lvl="0" indent="-228600" algn="just">
              <a:lnSpc>
                <a:spcPct val="100000"/>
              </a:lnSpc>
              <a:spcBef>
                <a:spcPts val="0"/>
              </a:spcBef>
              <a:spcAft>
                <a:spcPts val="1200"/>
              </a:spcAft>
              <a:buClr>
                <a:srgbClr val="FF0000"/>
              </a:buClr>
              <a:buSzTx/>
              <a:buFont typeface="Arial" panose="020B0604020202020204" pitchFamily="34" charset="0"/>
              <a:buChar char="•"/>
            </a:pPr>
            <a:r>
              <a:rPr lang="fa-IR" sz="2800" dirty="0">
                <a:solidFill>
                  <a:prstClr val="black"/>
                </a:solidFill>
                <a:latin typeface="Calibri"/>
                <a:cs typeface="B Mitra" panose="00000400000000000000" pitchFamily="2" charset="-78"/>
              </a:rPr>
              <a:t>گزارش پرستاری را کِی بنویسیم؟</a:t>
            </a:r>
          </a:p>
          <a:p>
            <a:pPr marL="685800" lvl="1" indent="-228600" algn="just">
              <a:lnSpc>
                <a:spcPct val="100000"/>
              </a:lnSpc>
              <a:spcBef>
                <a:spcPts val="0"/>
              </a:spcBef>
              <a:spcAft>
                <a:spcPts val="1200"/>
              </a:spcAft>
              <a:buClr>
                <a:srgbClr val="FF0000"/>
              </a:buClr>
              <a:buSzTx/>
              <a:buFont typeface="Arial" panose="020B0604020202020204" pitchFamily="34" charset="0"/>
              <a:buChar char="•"/>
            </a:pPr>
            <a:r>
              <a:rPr lang="fa-IR" sz="2400" dirty="0">
                <a:solidFill>
                  <a:srgbClr val="0070C0"/>
                </a:solidFill>
                <a:latin typeface="Calibri"/>
                <a:cs typeface="B Mitra" panose="00000400000000000000" pitchFamily="2" charset="-78"/>
              </a:rPr>
              <a:t>گزارش پرستاری باید در ساعات پایانی شیفت کاری (معمولاً دو ساعت انتهایی شیفت) ثبت شود. </a:t>
            </a:r>
            <a:endParaRPr lang="en-US" sz="2800" dirty="0">
              <a:solidFill>
                <a:prstClr val="black"/>
              </a:solidFill>
              <a:latin typeface="Calibri"/>
              <a:cs typeface="B Mitra" panose="00000400000000000000" pitchFamily="2" charset="-78"/>
            </a:endParaRPr>
          </a:p>
          <a:p>
            <a:endParaRPr lang="fa-IR" dirty="0"/>
          </a:p>
        </p:txBody>
      </p:sp>
    </p:spTree>
    <p:extLst>
      <p:ext uri="{BB962C8B-B14F-4D97-AF65-F5344CB8AC3E}">
        <p14:creationId xmlns:p14="http://schemas.microsoft.com/office/powerpoint/2010/main" val="1050920181"/>
      </p:ext>
    </p:extLst>
  </p:cSld>
  <p:clrMapOvr>
    <a:masterClrMapping/>
  </p:clrMapOvr>
  <mc:AlternateContent xmlns:mc="http://schemas.openxmlformats.org/markup-compatibility/2006">
    <mc:Choice xmlns:p14="http://schemas.microsoft.com/office/powerpoint/2010/main" Requires="p14">
      <p:transition spd="slow" p14:dur="2000">
        <p14:ferris dir="l"/>
      </p:transition>
    </mc:Choice>
    <mc:Fallback>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fa-IR" sz="3200" dirty="0">
                <a:solidFill>
                  <a:srgbClr val="FF0000"/>
                </a:solidFill>
                <a:latin typeface="Calibri Light"/>
                <a:cs typeface="B Yekan" panose="00000400000000000000" pitchFamily="2" charset="-78"/>
              </a:rPr>
              <a:t>کـــامل نویسی</a:t>
            </a:r>
            <a:endParaRPr lang="fa-IR" dirty="0"/>
          </a:p>
        </p:txBody>
      </p:sp>
      <p:sp>
        <p:nvSpPr>
          <p:cNvPr id="3" name="Content Placeholder 2"/>
          <p:cNvSpPr>
            <a:spLocks noGrp="1"/>
          </p:cNvSpPr>
          <p:nvPr>
            <p:ph idx="1"/>
          </p:nvPr>
        </p:nvSpPr>
        <p:spPr/>
        <p:txBody>
          <a:bodyPr/>
          <a:lstStyle/>
          <a:p>
            <a:pPr lvl="0" indent="-228600" algn="just">
              <a:lnSpc>
                <a:spcPct val="100000"/>
              </a:lnSpc>
              <a:spcBef>
                <a:spcPts val="0"/>
              </a:spcBef>
              <a:spcAft>
                <a:spcPts val="1200"/>
              </a:spcAft>
              <a:buClr>
                <a:srgbClr val="FF0000"/>
              </a:buClr>
              <a:buSzTx/>
              <a:buFont typeface="Arial" panose="020B0604020202020204" pitchFamily="34" charset="0"/>
              <a:buChar char="•"/>
            </a:pPr>
            <a:r>
              <a:rPr lang="fa-IR" sz="2800" dirty="0">
                <a:solidFill>
                  <a:prstClr val="black"/>
                </a:solidFill>
                <a:latin typeface="Calibri"/>
                <a:cs typeface="B Mitra" panose="00000400000000000000" pitchFamily="2" charset="-78"/>
              </a:rPr>
              <a:t>گزارش پذیرش و ترخیص می‌بایست کامل‌تر از سایر گزارش‌ها باشند. </a:t>
            </a:r>
          </a:p>
          <a:p>
            <a:pPr marL="685800" lvl="1" indent="-228600" algn="just">
              <a:lnSpc>
                <a:spcPct val="100000"/>
              </a:lnSpc>
              <a:spcBef>
                <a:spcPts val="0"/>
              </a:spcBef>
              <a:spcAft>
                <a:spcPts val="1200"/>
              </a:spcAft>
              <a:buClr>
                <a:srgbClr val="FF0000"/>
              </a:buClr>
              <a:buSzTx/>
              <a:buFont typeface="Arial" panose="020B0604020202020204" pitchFamily="34" charset="0"/>
              <a:buChar char="•"/>
            </a:pPr>
            <a:r>
              <a:rPr lang="fa-IR" sz="2400" dirty="0">
                <a:solidFill>
                  <a:srgbClr val="0070C0"/>
                </a:solidFill>
                <a:latin typeface="Calibri"/>
                <a:cs typeface="B Mitra" panose="00000400000000000000" pitchFamily="2" charset="-78"/>
              </a:rPr>
              <a:t>ساعت و شیوه ورود یا خروج بیمار</a:t>
            </a:r>
          </a:p>
          <a:p>
            <a:pPr marL="685800" lvl="1" indent="-228600" algn="just">
              <a:lnSpc>
                <a:spcPct val="100000"/>
              </a:lnSpc>
              <a:spcBef>
                <a:spcPts val="0"/>
              </a:spcBef>
              <a:spcAft>
                <a:spcPts val="1200"/>
              </a:spcAft>
              <a:buClr>
                <a:srgbClr val="FF0000"/>
              </a:buClr>
              <a:buSzTx/>
              <a:buFont typeface="Arial" panose="020B0604020202020204" pitchFamily="34" charset="0"/>
              <a:buChar char="•"/>
            </a:pPr>
            <a:r>
              <a:rPr lang="fa-IR" sz="2400" dirty="0">
                <a:solidFill>
                  <a:srgbClr val="0070C0"/>
                </a:solidFill>
                <a:latin typeface="Calibri"/>
                <a:cs typeface="B Mitra" panose="00000400000000000000" pitchFamily="2" charset="-78"/>
              </a:rPr>
              <a:t>وضعیت عمومی بیمار در حین ترخیص </a:t>
            </a:r>
          </a:p>
          <a:p>
            <a:pPr marL="685800" lvl="1" indent="-228600" algn="just">
              <a:lnSpc>
                <a:spcPct val="100000"/>
              </a:lnSpc>
              <a:spcBef>
                <a:spcPts val="0"/>
              </a:spcBef>
              <a:spcAft>
                <a:spcPts val="1200"/>
              </a:spcAft>
              <a:buClr>
                <a:srgbClr val="FF0000"/>
              </a:buClr>
              <a:buSzTx/>
              <a:buFont typeface="Arial" panose="020B0604020202020204" pitchFamily="34" charset="0"/>
              <a:buChar char="•"/>
            </a:pPr>
            <a:r>
              <a:rPr lang="fa-IR" sz="2400" dirty="0">
                <a:solidFill>
                  <a:srgbClr val="0070C0"/>
                </a:solidFill>
                <a:latin typeface="Calibri"/>
                <a:cs typeface="B Mitra" panose="00000400000000000000" pitchFamily="2" charset="-78"/>
              </a:rPr>
              <a:t>علایم حیاتی</a:t>
            </a:r>
          </a:p>
          <a:p>
            <a:pPr marL="685800" lvl="1" indent="-228600" algn="just">
              <a:lnSpc>
                <a:spcPct val="100000"/>
              </a:lnSpc>
              <a:spcBef>
                <a:spcPts val="0"/>
              </a:spcBef>
              <a:spcAft>
                <a:spcPts val="1200"/>
              </a:spcAft>
              <a:buClr>
                <a:srgbClr val="FF0000"/>
              </a:buClr>
              <a:buSzTx/>
              <a:buFont typeface="Arial" panose="020B0604020202020204" pitchFamily="34" charset="0"/>
              <a:buChar char="•"/>
            </a:pPr>
            <a:r>
              <a:rPr lang="fa-IR" sz="2400" dirty="0">
                <a:solidFill>
                  <a:srgbClr val="0070C0"/>
                </a:solidFill>
                <a:latin typeface="Calibri"/>
                <a:cs typeface="B Mitra" panose="00000400000000000000" pitchFamily="2" charset="-78"/>
              </a:rPr>
              <a:t>تمام آموزش‌هایی که به صورت شفاهی و مکتوب به بیمار ارائه شده‌اند</a:t>
            </a:r>
          </a:p>
          <a:p>
            <a:pPr marL="685800" lvl="1" indent="-228600" algn="just">
              <a:lnSpc>
                <a:spcPct val="100000"/>
              </a:lnSpc>
              <a:spcBef>
                <a:spcPts val="0"/>
              </a:spcBef>
              <a:spcAft>
                <a:spcPts val="1200"/>
              </a:spcAft>
              <a:buClr>
                <a:srgbClr val="FF0000"/>
              </a:buClr>
              <a:buSzTx/>
              <a:buFont typeface="Arial" panose="020B0604020202020204" pitchFamily="34" charset="0"/>
              <a:buChar char="•"/>
            </a:pPr>
            <a:r>
              <a:rPr lang="fa-IR" sz="2400" dirty="0">
                <a:solidFill>
                  <a:srgbClr val="0070C0"/>
                </a:solidFill>
                <a:latin typeface="Calibri"/>
                <a:cs typeface="B Mitra" panose="00000400000000000000" pitchFamily="2" charset="-78"/>
              </a:rPr>
              <a:t>توصیه‌هایی که برای پیگیری‌های آتی درمان و ملاقات با پزشک صورت گرفته است</a:t>
            </a:r>
            <a:endParaRPr lang="en-US" sz="2400" dirty="0">
              <a:solidFill>
                <a:srgbClr val="0070C0"/>
              </a:solidFill>
              <a:latin typeface="Calibri"/>
              <a:cs typeface="B Mitra" panose="00000400000000000000" pitchFamily="2" charset="-78"/>
            </a:endParaRPr>
          </a:p>
          <a:p>
            <a:endParaRPr lang="fa-IR" dirty="0"/>
          </a:p>
        </p:txBody>
      </p:sp>
    </p:spTree>
    <p:extLst>
      <p:ext uri="{BB962C8B-B14F-4D97-AF65-F5344CB8AC3E}">
        <p14:creationId xmlns:p14="http://schemas.microsoft.com/office/powerpoint/2010/main" val="154344747"/>
      </p:ext>
    </p:extLst>
  </p:cSld>
  <p:clrMapOvr>
    <a:masterClrMapping/>
  </p:clrMapOvr>
  <mc:AlternateContent xmlns:mc="http://schemas.openxmlformats.org/markup-compatibility/2006">
    <mc:Choice xmlns:p14="http://schemas.microsoft.com/office/powerpoint/2010/main" Requires="p14">
      <p:transition spd="slow" p14:dur="3900">
        <p14:glitter pattern="hexagon"/>
      </p:transition>
    </mc:Choice>
    <mc:Fallback>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2050" y="1674060"/>
            <a:ext cx="11099409" cy="3685737"/>
          </a:xfrm>
          <a:prstGeom prst="rect">
            <a:avLst/>
          </a:prstGeom>
        </p:spPr>
      </p:pic>
    </p:spTree>
    <p:extLst>
      <p:ext uri="{BB962C8B-B14F-4D97-AF65-F5344CB8AC3E}">
        <p14:creationId xmlns:p14="http://schemas.microsoft.com/office/powerpoint/2010/main" val="3756759532"/>
      </p:ext>
    </p:extLst>
  </p:cSld>
  <p:clrMapOvr>
    <a:masterClrMapping/>
  </p:clrMapOvr>
  <p:transition spd="slow">
    <p:wheel spokes="1"/>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4911" y="1452071"/>
            <a:ext cx="10789920" cy="4146875"/>
          </a:xfrm>
          <a:prstGeom prst="rect">
            <a:avLst/>
          </a:prstGeom>
        </p:spPr>
      </p:pic>
    </p:spTree>
    <p:extLst>
      <p:ext uri="{BB962C8B-B14F-4D97-AF65-F5344CB8AC3E}">
        <p14:creationId xmlns:p14="http://schemas.microsoft.com/office/powerpoint/2010/main" val="2791705148"/>
      </p:ext>
    </p:extLst>
  </p:cSld>
  <p:clrMapOvr>
    <a:masterClrMapping/>
  </p:clrMapOvr>
  <p:transition spd="slow">
    <p:push di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1521" y="1702192"/>
            <a:ext cx="10283483" cy="3530990"/>
          </a:xfrm>
          <a:prstGeom prst="rect">
            <a:avLst/>
          </a:prstGeom>
        </p:spPr>
      </p:pic>
    </p:spTree>
    <p:extLst>
      <p:ext uri="{BB962C8B-B14F-4D97-AF65-F5344CB8AC3E}">
        <p14:creationId xmlns:p14="http://schemas.microsoft.com/office/powerpoint/2010/main" val="980449359"/>
      </p:ext>
    </p:extLst>
  </p:cSld>
  <p:clrMapOvr>
    <a:masterClrMapping/>
  </p:clrMapOvr>
  <mc:AlternateContent xmlns:mc="http://schemas.openxmlformats.org/markup-compatibility/2006">
    <mc:Choice xmlns:p14="http://schemas.microsoft.com/office/powerpoint/2010/main" Requires="p14">
      <p:transition spd="slow" p14:dur="2000">
        <p14:ferris dir="l"/>
      </p:transition>
    </mc:Choice>
    <mc:Fallback>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3388" y="1645924"/>
            <a:ext cx="10564837" cy="3629465"/>
          </a:xfrm>
          <a:prstGeom prst="rect">
            <a:avLst/>
          </a:prstGeom>
        </p:spPr>
      </p:pic>
    </p:spTree>
    <p:extLst>
      <p:ext uri="{BB962C8B-B14F-4D97-AF65-F5344CB8AC3E}">
        <p14:creationId xmlns:p14="http://schemas.microsoft.com/office/powerpoint/2010/main" val="3671526202"/>
      </p:ext>
    </p:extLst>
  </p:cSld>
  <p:clrMapOvr>
    <a:masterClrMapping/>
  </p:clrMapOvr>
  <mc:AlternateContent xmlns:mc="http://schemas.openxmlformats.org/markup-compatibility/2006">
    <mc:Choice xmlns:p14="http://schemas.microsoft.com/office/powerpoint/2010/main" Requires="p14">
      <p:transition spd="slow" p14:dur="3000">
        <p14:shred/>
      </p:transition>
    </mc:Choice>
    <mc:Fallback>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8977" y="1795811"/>
            <a:ext cx="10550771" cy="3170111"/>
          </a:xfrm>
          <a:prstGeom prst="rect">
            <a:avLst/>
          </a:prstGeom>
        </p:spPr>
      </p:pic>
    </p:spTree>
    <p:extLst>
      <p:ext uri="{BB962C8B-B14F-4D97-AF65-F5344CB8AC3E}">
        <p14:creationId xmlns:p14="http://schemas.microsoft.com/office/powerpoint/2010/main" val="2284488828"/>
      </p:ext>
    </p:extLst>
  </p:cSld>
  <p:clrMapOvr>
    <a:masterClrMapping/>
  </p:clrMapOvr>
  <p:transition spd="slow">
    <p:cove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a:ln>
            <a:miter lim="800000"/>
            <a:headEnd/>
            <a:tailEnd/>
          </a:ln>
        </p:spPr>
        <p:txBody>
          <a:bodyPr rtlCol="1">
            <a:normAutofit/>
          </a:bodyPr>
          <a:lstStyle/>
          <a:p>
            <a:pPr eaLnBrk="1" fontAlgn="auto" hangingPunct="1">
              <a:spcAft>
                <a:spcPts val="0"/>
              </a:spcAft>
              <a:buFont typeface="Arial" pitchFamily="34" charset="0"/>
              <a:buChar char="•"/>
              <a:defRPr/>
            </a:pPr>
            <a:endParaRPr lang="fa-IR" dirty="0" smtClean="0"/>
          </a:p>
          <a:p>
            <a:pPr eaLnBrk="1" fontAlgn="auto" hangingPunct="1">
              <a:spcAft>
                <a:spcPts val="0"/>
              </a:spcAft>
              <a:buFont typeface="Arial" pitchFamily="34" charset="0"/>
              <a:buChar char="•"/>
              <a:defRPr/>
            </a:pPr>
            <a:endParaRPr lang="fa-IR" dirty="0"/>
          </a:p>
          <a:p>
            <a:pPr eaLnBrk="1" fontAlgn="auto" hangingPunct="1">
              <a:spcAft>
                <a:spcPts val="0"/>
              </a:spcAft>
              <a:buFont typeface="Arial" pitchFamily="34" charset="0"/>
              <a:buChar char="•"/>
              <a:defRPr/>
            </a:pPr>
            <a:endParaRPr lang="fa-IR" dirty="0" smtClean="0"/>
          </a:p>
          <a:p>
            <a:pPr eaLnBrk="1" fontAlgn="auto" hangingPunct="1">
              <a:spcAft>
                <a:spcPts val="0"/>
              </a:spcAft>
              <a:buFont typeface="Arial" pitchFamily="34" charset="0"/>
              <a:buChar char="•"/>
              <a:defRPr/>
            </a:pPr>
            <a:endParaRPr lang="fa-IR" dirty="0"/>
          </a:p>
          <a:p>
            <a:pPr eaLnBrk="1" fontAlgn="auto" hangingPunct="1">
              <a:spcAft>
                <a:spcPts val="0"/>
              </a:spcAft>
              <a:buFont typeface="Arial" pitchFamily="34" charset="0"/>
              <a:buChar char="•"/>
              <a:defRPr/>
            </a:pPr>
            <a:endParaRPr lang="fa-IR" dirty="0" smtClean="0"/>
          </a:p>
          <a:p>
            <a:pPr eaLnBrk="1" fontAlgn="auto" hangingPunct="1">
              <a:spcAft>
                <a:spcPts val="0"/>
              </a:spcAft>
              <a:buFont typeface="Arial" pitchFamily="34" charset="0"/>
              <a:buChar char="•"/>
              <a:defRPr/>
            </a:pPr>
            <a:endParaRPr lang="fa-IR" dirty="0"/>
          </a:p>
          <a:p>
            <a:pPr eaLnBrk="1" fontAlgn="auto" hangingPunct="1">
              <a:spcAft>
                <a:spcPts val="0"/>
              </a:spcAft>
              <a:buFont typeface="Arial" pitchFamily="34" charset="0"/>
              <a:buChar char="•"/>
              <a:defRPr/>
            </a:pPr>
            <a:endParaRPr lang="fa-IR" dirty="0" smtClean="0"/>
          </a:p>
          <a:p>
            <a:pPr eaLnBrk="1" fontAlgn="auto" hangingPunct="1">
              <a:spcAft>
                <a:spcPts val="0"/>
              </a:spcAft>
              <a:buFont typeface="Arial" pitchFamily="34" charset="0"/>
              <a:buChar char="•"/>
              <a:defRPr/>
            </a:pPr>
            <a:endParaRPr lang="fa-IR" dirty="0"/>
          </a:p>
          <a:p>
            <a:pPr eaLnBrk="1" fontAlgn="auto" hangingPunct="1">
              <a:spcAft>
                <a:spcPts val="0"/>
              </a:spcAft>
              <a:buFont typeface="Arial" pitchFamily="34" charset="0"/>
              <a:buChar char="•"/>
              <a:defRPr/>
            </a:pPr>
            <a:endParaRPr lang="fa-IR" dirty="0" smtClean="0"/>
          </a:p>
          <a:p>
            <a:pPr eaLnBrk="1" fontAlgn="auto" hangingPunct="1">
              <a:spcAft>
                <a:spcPts val="0"/>
              </a:spcAft>
              <a:buFont typeface="Arial" pitchFamily="34" charset="0"/>
              <a:buChar char="•"/>
              <a:defRPr/>
            </a:pPr>
            <a:endParaRPr lang="fa-IR" dirty="0"/>
          </a:p>
          <a:p>
            <a:pPr marL="0" indent="0" eaLnBrk="1" hangingPunct="1">
              <a:spcBef>
                <a:spcPct val="0"/>
              </a:spcBef>
              <a:buFont typeface="Arial" pitchFamily="34" charset="0"/>
              <a:buNone/>
              <a:defRPr/>
            </a:pPr>
            <a:r>
              <a:rPr lang="fa-IR" dirty="0" smtClean="0"/>
              <a:t>         </a:t>
            </a:r>
            <a:r>
              <a:rPr lang="fa-IR"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Arial" pitchFamily="34" charset="0"/>
                <a:cs typeface="B Titr" pitchFamily="2" charset="-78"/>
              </a:rPr>
              <a:t>خسته که </a:t>
            </a:r>
            <a:r>
              <a:rPr lang="fa-IR"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Arial" pitchFamily="34" charset="0"/>
                <a:cs typeface="B Titr" pitchFamily="2" charset="-78"/>
              </a:rPr>
              <a:t>نشدید</a:t>
            </a:r>
          </a:p>
          <a:p>
            <a:pPr marL="0" indent="0" eaLnBrk="1" hangingPunct="1">
              <a:spcBef>
                <a:spcPct val="0"/>
              </a:spcBef>
              <a:buFont typeface="Arial" pitchFamily="34" charset="0"/>
              <a:buNone/>
              <a:defRPr/>
            </a:pPr>
            <a:r>
              <a:rPr lang="fa-IR"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Arial" pitchFamily="34" charset="0"/>
                <a:cs typeface="B Titr" pitchFamily="2" charset="-78"/>
              </a:rPr>
              <a:t> </a:t>
            </a:r>
            <a:r>
              <a:rPr lang="fa-IR"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Arial" pitchFamily="34" charset="0"/>
                <a:cs typeface="B Titr" pitchFamily="2" charset="-78"/>
              </a:rPr>
              <a:t>                                       </a:t>
            </a:r>
            <a:r>
              <a:rPr lang="fa-IR"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Arial" pitchFamily="34" charset="0"/>
                <a:cs typeface="B Titr" pitchFamily="2" charset="-78"/>
              </a:rPr>
              <a:t>هنوز ادامه داره...</a:t>
            </a:r>
            <a:endParaRPr lang="en-US" dirty="0">
              <a:solidFill>
                <a:prstClr val="black"/>
              </a:solidFill>
              <a:latin typeface="Arial" pitchFamily="34" charset="0"/>
              <a:cs typeface="B Titr" pitchFamily="2" charset="-78"/>
            </a:endParaRPr>
          </a:p>
        </p:txBody>
      </p:sp>
      <p:pic>
        <p:nvPicPr>
          <p:cNvPr id="38915" name="Picture 4" descr="KINGC06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7"/>
            <a:ext cx="12192000" cy="551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4721547"/>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blipFill>
            <a:blip r:embed="rId2"/>
            <a:tile tx="0" ty="0" sx="100000" sy="100000" flip="none" algn="tl"/>
          </a:blipFill>
        </p:spPr>
        <p:txBody>
          <a:bodyPr/>
          <a:lstStyle/>
          <a:p>
            <a:r>
              <a:rPr lang="fa-IR" dirty="0" smtClean="0"/>
              <a:t>گزارش اولیه یا ادمیت نت</a:t>
            </a:r>
            <a:endParaRPr lang="en-US" dirty="0"/>
          </a:p>
        </p:txBody>
      </p:sp>
      <p:sp>
        <p:nvSpPr>
          <p:cNvPr id="3" name="Content Placeholder 2"/>
          <p:cNvSpPr>
            <a:spLocks noGrp="1"/>
          </p:cNvSpPr>
          <p:nvPr>
            <p:ph idx="1"/>
          </p:nvPr>
        </p:nvSpPr>
        <p:spPr>
          <a:gradFill>
            <a:gsLst>
              <a:gs pos="0">
                <a:srgbClr val="03D4A8"/>
              </a:gs>
              <a:gs pos="25000">
                <a:srgbClr val="21D6E0"/>
              </a:gs>
              <a:gs pos="75000">
                <a:srgbClr val="0087E6"/>
              </a:gs>
              <a:gs pos="100000">
                <a:srgbClr val="005CBF"/>
              </a:gs>
            </a:gsLst>
            <a:lin ang="5400000" scaled="0"/>
          </a:gradFill>
          <a:ln>
            <a:solidFill>
              <a:schemeClr val="tx2">
                <a:lumMod val="40000"/>
                <a:lumOff val="60000"/>
                <a:alpha val="34000"/>
              </a:schemeClr>
            </a:solidFill>
          </a:ln>
        </p:spPr>
        <p:txBody>
          <a:bodyPr/>
          <a:lstStyle/>
          <a:p>
            <a:r>
              <a:rPr lang="fa-IR" dirty="0" smtClean="0"/>
              <a:t>جامع ترین گزارش باید باشد و شامل تمام نکاتی که دربرگ ارزیابی اولیه بیمار آورده شده است:</a:t>
            </a:r>
          </a:p>
          <a:p>
            <a:r>
              <a:rPr lang="fa-IR" dirty="0" smtClean="0"/>
              <a:t>ساعت و نحوه ورود به بخش-وضعیت کنونی-شکایت فعلی-بیماری زمینه ای</a:t>
            </a:r>
          </a:p>
          <a:p>
            <a:r>
              <a:rPr lang="fa-IR" dirty="0" smtClean="0"/>
              <a:t>سطح هوشیاری-میزان آسیبهای وارده-سوابق بستری و ....</a:t>
            </a:r>
          </a:p>
          <a:p>
            <a:r>
              <a:rPr lang="fa-IR" dirty="0" smtClean="0"/>
              <a:t>هرچه گزارش اولیه کاملتر باشد سیر درمانی و سازماندهی برنامه مراقبت پرستاری بیمار بهتر خواهد بود</a:t>
            </a:r>
          </a:p>
        </p:txBody>
      </p:sp>
    </p:spTree>
    <p:extLst>
      <p:ext uri="{BB962C8B-B14F-4D97-AF65-F5344CB8AC3E}">
        <p14:creationId xmlns:p14="http://schemas.microsoft.com/office/powerpoint/2010/main" val="235641593"/>
      </p:ext>
    </p:extLst>
  </p:cSld>
  <p:clrMapOvr>
    <a:masterClrMapping/>
  </p:clrMapOvr>
  <p:transition spd="slow">
    <p:wip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609600"/>
            <a:ext cx="9875520" cy="914400"/>
          </a:xfrm>
        </p:spPr>
        <p:txBody>
          <a:bodyPr/>
          <a:lstStyle/>
          <a:p>
            <a:pPr algn="r"/>
            <a:r>
              <a:rPr lang="fa-IR" sz="3200" b="1" dirty="0">
                <a:solidFill>
                  <a:srgbClr val="FF0000"/>
                </a:solidFill>
                <a:latin typeface="Calibri Light"/>
                <a:cs typeface="B Yekan" panose="00000400000000000000" pitchFamily="2" charset="-78"/>
              </a:rPr>
              <a:t>سازمان‌دهی گزارش</a:t>
            </a:r>
            <a:endParaRPr lang="fa-IR" dirty="0"/>
          </a:p>
        </p:txBody>
      </p:sp>
      <p:sp>
        <p:nvSpPr>
          <p:cNvPr id="3" name="Content Placeholder 2"/>
          <p:cNvSpPr>
            <a:spLocks noGrp="1"/>
          </p:cNvSpPr>
          <p:nvPr>
            <p:ph idx="1"/>
          </p:nvPr>
        </p:nvSpPr>
        <p:spPr>
          <a:xfrm>
            <a:off x="429495" y="1524000"/>
            <a:ext cx="10586380" cy="4572000"/>
          </a:xfrm>
        </p:spPr>
        <p:txBody>
          <a:bodyPr>
            <a:normAutofit fontScale="92500" lnSpcReduction="10000"/>
          </a:bodyPr>
          <a:lstStyle/>
          <a:p>
            <a:pPr lvl="0" indent="-228600" algn="just">
              <a:lnSpc>
                <a:spcPct val="100000"/>
              </a:lnSpc>
              <a:spcBef>
                <a:spcPts val="0"/>
              </a:spcBef>
              <a:spcAft>
                <a:spcPts val="1200"/>
              </a:spcAft>
              <a:buClr>
                <a:srgbClr val="FF0000"/>
              </a:buClr>
              <a:buSzTx/>
              <a:buFont typeface="Arial" panose="020B0604020202020204" pitchFamily="34" charset="0"/>
              <a:buChar char="•"/>
            </a:pPr>
            <a:r>
              <a:rPr lang="fa-IR" sz="2600" dirty="0">
                <a:solidFill>
                  <a:prstClr val="black"/>
                </a:solidFill>
                <a:latin typeface="Calibri"/>
                <a:cs typeface="B Mitra" panose="00000400000000000000" pitchFamily="2" charset="-78"/>
              </a:rPr>
              <a:t>گزارش پرستاری را به چه ترتیبی بنویسیم؟</a:t>
            </a:r>
          </a:p>
          <a:p>
            <a:pPr lvl="1" indent="0" algn="just">
              <a:lnSpc>
                <a:spcPct val="100000"/>
              </a:lnSpc>
              <a:spcBef>
                <a:spcPts val="0"/>
              </a:spcBef>
              <a:spcAft>
                <a:spcPts val="1200"/>
              </a:spcAft>
              <a:buClr>
                <a:srgbClr val="FF0000"/>
              </a:buClr>
              <a:buSzTx/>
              <a:buNone/>
            </a:pPr>
            <a:r>
              <a:rPr lang="fa-IR" sz="2200" dirty="0">
                <a:solidFill>
                  <a:srgbClr val="0070C0"/>
                </a:solidFill>
                <a:latin typeface="Calibri"/>
                <a:cs typeface="B Mitra" panose="00000400000000000000" pitchFamily="2" charset="-78"/>
              </a:rPr>
              <a:t>1.	سیستم اعصاب مرکزی</a:t>
            </a:r>
          </a:p>
          <a:p>
            <a:pPr lvl="1" indent="0" algn="just">
              <a:lnSpc>
                <a:spcPct val="100000"/>
              </a:lnSpc>
              <a:spcBef>
                <a:spcPts val="0"/>
              </a:spcBef>
              <a:spcAft>
                <a:spcPts val="1200"/>
              </a:spcAft>
              <a:buClr>
                <a:srgbClr val="FF0000"/>
              </a:buClr>
              <a:buSzTx/>
              <a:buNone/>
            </a:pPr>
            <a:r>
              <a:rPr lang="fa-IR" sz="2200" dirty="0">
                <a:solidFill>
                  <a:srgbClr val="0070C0"/>
                </a:solidFill>
                <a:latin typeface="Calibri"/>
                <a:cs typeface="B Mitra" panose="00000400000000000000" pitchFamily="2" charset="-78"/>
              </a:rPr>
              <a:t>2.	سیستم تنفس</a:t>
            </a:r>
          </a:p>
          <a:p>
            <a:pPr lvl="1" indent="0" algn="just">
              <a:lnSpc>
                <a:spcPct val="100000"/>
              </a:lnSpc>
              <a:spcBef>
                <a:spcPts val="0"/>
              </a:spcBef>
              <a:spcAft>
                <a:spcPts val="1200"/>
              </a:spcAft>
              <a:buClr>
                <a:srgbClr val="FF0000"/>
              </a:buClr>
              <a:buSzTx/>
              <a:buNone/>
            </a:pPr>
            <a:r>
              <a:rPr lang="fa-IR" sz="2200" dirty="0">
                <a:solidFill>
                  <a:srgbClr val="0070C0"/>
                </a:solidFill>
                <a:latin typeface="Calibri"/>
                <a:cs typeface="B Mitra" panose="00000400000000000000" pitchFamily="2" charset="-78"/>
              </a:rPr>
              <a:t>3.	سیستم قلب و عروق</a:t>
            </a:r>
          </a:p>
          <a:p>
            <a:pPr lvl="1" indent="0" algn="just">
              <a:lnSpc>
                <a:spcPct val="100000"/>
              </a:lnSpc>
              <a:spcBef>
                <a:spcPts val="0"/>
              </a:spcBef>
              <a:spcAft>
                <a:spcPts val="1200"/>
              </a:spcAft>
              <a:buClr>
                <a:srgbClr val="FF0000"/>
              </a:buClr>
              <a:buSzTx/>
              <a:buNone/>
            </a:pPr>
            <a:r>
              <a:rPr lang="fa-IR" sz="2200" dirty="0">
                <a:solidFill>
                  <a:srgbClr val="0070C0"/>
                </a:solidFill>
                <a:latin typeface="Calibri"/>
                <a:cs typeface="B Mitra" panose="00000400000000000000" pitchFamily="2" charset="-78"/>
              </a:rPr>
              <a:t>4.	سیستم پوست</a:t>
            </a:r>
          </a:p>
          <a:p>
            <a:pPr lvl="1" indent="0" algn="just">
              <a:lnSpc>
                <a:spcPct val="100000"/>
              </a:lnSpc>
              <a:spcBef>
                <a:spcPts val="0"/>
              </a:spcBef>
              <a:spcAft>
                <a:spcPts val="1200"/>
              </a:spcAft>
              <a:buClr>
                <a:srgbClr val="FF0000"/>
              </a:buClr>
              <a:buSzTx/>
              <a:buNone/>
            </a:pPr>
            <a:r>
              <a:rPr lang="fa-IR" sz="2200" dirty="0">
                <a:solidFill>
                  <a:srgbClr val="0070C0"/>
                </a:solidFill>
                <a:latin typeface="Calibri"/>
                <a:cs typeface="B Mitra" panose="00000400000000000000" pitchFamily="2" charset="-78"/>
              </a:rPr>
              <a:t>5.	سیستم ادراری- تناسلی</a:t>
            </a:r>
          </a:p>
          <a:p>
            <a:pPr lvl="1" indent="0" algn="just">
              <a:lnSpc>
                <a:spcPct val="100000"/>
              </a:lnSpc>
              <a:spcBef>
                <a:spcPts val="0"/>
              </a:spcBef>
              <a:spcAft>
                <a:spcPts val="1200"/>
              </a:spcAft>
              <a:buClr>
                <a:srgbClr val="FF0000"/>
              </a:buClr>
              <a:buSzTx/>
              <a:buNone/>
            </a:pPr>
            <a:r>
              <a:rPr lang="fa-IR" sz="2200" dirty="0">
                <a:solidFill>
                  <a:srgbClr val="0070C0"/>
                </a:solidFill>
                <a:latin typeface="Calibri"/>
                <a:cs typeface="B Mitra" panose="00000400000000000000" pitchFamily="2" charset="-78"/>
              </a:rPr>
              <a:t>6.	سیستم گوارش</a:t>
            </a:r>
          </a:p>
          <a:p>
            <a:pPr lvl="1" indent="0" algn="just">
              <a:lnSpc>
                <a:spcPct val="100000"/>
              </a:lnSpc>
              <a:spcBef>
                <a:spcPts val="0"/>
              </a:spcBef>
              <a:spcAft>
                <a:spcPts val="1200"/>
              </a:spcAft>
              <a:buClr>
                <a:srgbClr val="FF0000"/>
              </a:buClr>
              <a:buSzTx/>
              <a:buNone/>
            </a:pPr>
            <a:r>
              <a:rPr lang="fa-IR" sz="2200" dirty="0">
                <a:solidFill>
                  <a:srgbClr val="0070C0"/>
                </a:solidFill>
                <a:latin typeface="Calibri"/>
                <a:cs typeface="B Mitra" panose="00000400000000000000" pitchFamily="2" charset="-78"/>
              </a:rPr>
              <a:t>7.	سیستم اسکلتی- عضلانی</a:t>
            </a:r>
          </a:p>
          <a:p>
            <a:pPr lvl="1" indent="0" algn="just">
              <a:lnSpc>
                <a:spcPct val="100000"/>
              </a:lnSpc>
              <a:spcBef>
                <a:spcPts val="0"/>
              </a:spcBef>
              <a:spcAft>
                <a:spcPts val="1200"/>
              </a:spcAft>
              <a:buClr>
                <a:srgbClr val="FF0000"/>
              </a:buClr>
              <a:buSzTx/>
              <a:buNone/>
            </a:pPr>
            <a:r>
              <a:rPr lang="fa-IR" sz="2200" dirty="0">
                <a:solidFill>
                  <a:srgbClr val="0070C0"/>
                </a:solidFill>
                <a:latin typeface="Calibri"/>
                <a:cs typeface="B Mitra" panose="00000400000000000000" pitchFamily="2" charset="-78"/>
              </a:rPr>
              <a:t>8.	مسایل روانی- اجتماعی</a:t>
            </a:r>
          </a:p>
          <a:p>
            <a:pPr lvl="1" indent="0" algn="just">
              <a:lnSpc>
                <a:spcPct val="100000"/>
              </a:lnSpc>
              <a:spcBef>
                <a:spcPts val="0"/>
              </a:spcBef>
              <a:spcAft>
                <a:spcPts val="1200"/>
              </a:spcAft>
              <a:buClr>
                <a:srgbClr val="FF0000"/>
              </a:buClr>
              <a:buSzTx/>
              <a:buNone/>
            </a:pPr>
            <a:r>
              <a:rPr lang="fa-IR" sz="2200" dirty="0">
                <a:solidFill>
                  <a:srgbClr val="0070C0"/>
                </a:solidFill>
                <a:latin typeface="Calibri"/>
                <a:cs typeface="B Mitra" panose="00000400000000000000" pitchFamily="2" charset="-78"/>
              </a:rPr>
              <a:t>9.	مسایل متفرقه</a:t>
            </a:r>
          </a:p>
          <a:p>
            <a:pPr marL="685800" lvl="1" indent="-228600" algn="just">
              <a:lnSpc>
                <a:spcPct val="100000"/>
              </a:lnSpc>
              <a:spcBef>
                <a:spcPts val="0"/>
              </a:spcBef>
              <a:spcAft>
                <a:spcPts val="1200"/>
              </a:spcAft>
              <a:buClr>
                <a:srgbClr val="FF0000"/>
              </a:buClr>
              <a:buSzTx/>
              <a:buFont typeface="Arial" panose="020B0604020202020204" pitchFamily="34" charset="0"/>
              <a:buChar char="•"/>
            </a:pPr>
            <a:endParaRPr lang="en-US" sz="2200" dirty="0">
              <a:solidFill>
                <a:srgbClr val="0070C0"/>
              </a:solidFill>
              <a:latin typeface="Calibri"/>
              <a:cs typeface="B Mitra" panose="00000400000000000000" pitchFamily="2" charset="-78"/>
            </a:endParaRPr>
          </a:p>
          <a:p>
            <a:endParaRPr lang="fa-IR"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7429" y="1656369"/>
            <a:ext cx="1266099" cy="1828800"/>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72127" y="1654653"/>
            <a:ext cx="1328615" cy="1828800"/>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28813" y="1654653"/>
            <a:ext cx="1315456" cy="1828800"/>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2751" y="4093938"/>
            <a:ext cx="1315456" cy="1828800"/>
          </a:xfrm>
          <a:prstGeom prst="rect">
            <a:avLst/>
          </a:prstGeom>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32029" y="4093938"/>
            <a:ext cx="1296787" cy="1828800"/>
          </a:xfrm>
          <a:prstGeom prst="rect">
            <a:avLst/>
          </a:prstGeom>
        </p:spPr>
      </p:pic>
      <p:pic>
        <p:nvPicPr>
          <p:cNvPr id="9" name="Picture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188251" y="4093938"/>
            <a:ext cx="1392572" cy="1828800"/>
          </a:xfrm>
          <a:prstGeom prst="rect">
            <a:avLst/>
          </a:prstGeom>
        </p:spPr>
      </p:pic>
      <p:pic>
        <p:nvPicPr>
          <p:cNvPr id="10" name="Picture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593459" y="4093938"/>
            <a:ext cx="1243584" cy="1828800"/>
          </a:xfrm>
          <a:prstGeom prst="rect">
            <a:avLst/>
          </a:prstGeom>
        </p:spPr>
      </p:pic>
    </p:spTree>
    <p:extLst>
      <p:ext uri="{BB962C8B-B14F-4D97-AF65-F5344CB8AC3E}">
        <p14:creationId xmlns:p14="http://schemas.microsoft.com/office/powerpoint/2010/main" val="1240781778"/>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42" presetClass="entr" presetSubtype="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1000"/>
                                        <p:tgtEl>
                                          <p:spTgt spid="7"/>
                                        </p:tgtEl>
                                      </p:cBhvr>
                                    </p:animEffect>
                                    <p:anim calcmode="lin" valueType="num">
                                      <p:cBhvr>
                                        <p:cTn id="23" dur="1000" fill="hold"/>
                                        <p:tgtEl>
                                          <p:spTgt spid="7"/>
                                        </p:tgtEl>
                                        <p:attrNameLst>
                                          <p:attrName>ppt_x</p:attrName>
                                        </p:attrNameLst>
                                      </p:cBhvr>
                                      <p:tavLst>
                                        <p:tav tm="0">
                                          <p:val>
                                            <p:strVal val="#ppt_x"/>
                                          </p:val>
                                        </p:tav>
                                        <p:tav tm="100000">
                                          <p:val>
                                            <p:strVal val="#ppt_x"/>
                                          </p:val>
                                        </p:tav>
                                      </p:tavLst>
                                    </p:anim>
                                    <p:anim calcmode="lin" valueType="num">
                                      <p:cBhvr>
                                        <p:cTn id="24" dur="1000" fill="hold"/>
                                        <p:tgtEl>
                                          <p:spTgt spid="7"/>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000"/>
                                        <p:tgtEl>
                                          <p:spTgt spid="8"/>
                                        </p:tgtEl>
                                      </p:cBhvr>
                                    </p:animEffect>
                                    <p:anim calcmode="lin" valueType="num">
                                      <p:cBhvr>
                                        <p:cTn id="28" dur="1000" fill="hold"/>
                                        <p:tgtEl>
                                          <p:spTgt spid="8"/>
                                        </p:tgtEl>
                                        <p:attrNameLst>
                                          <p:attrName>ppt_x</p:attrName>
                                        </p:attrNameLst>
                                      </p:cBhvr>
                                      <p:tavLst>
                                        <p:tav tm="0">
                                          <p:val>
                                            <p:strVal val="#ppt_x"/>
                                          </p:val>
                                        </p:tav>
                                        <p:tav tm="100000">
                                          <p:val>
                                            <p:strVal val="#ppt_x"/>
                                          </p:val>
                                        </p:tav>
                                      </p:tavLst>
                                    </p:anim>
                                    <p:anim calcmode="lin" valueType="num">
                                      <p:cBhvr>
                                        <p:cTn id="29" dur="1000" fill="hold"/>
                                        <p:tgtEl>
                                          <p:spTgt spid="8"/>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1000"/>
                                        <p:tgtEl>
                                          <p:spTgt spid="9"/>
                                        </p:tgtEl>
                                      </p:cBhvr>
                                    </p:animEffect>
                                    <p:anim calcmode="lin" valueType="num">
                                      <p:cBhvr>
                                        <p:cTn id="33" dur="1000" fill="hold"/>
                                        <p:tgtEl>
                                          <p:spTgt spid="9"/>
                                        </p:tgtEl>
                                        <p:attrNameLst>
                                          <p:attrName>ppt_x</p:attrName>
                                        </p:attrNameLst>
                                      </p:cBhvr>
                                      <p:tavLst>
                                        <p:tav tm="0">
                                          <p:val>
                                            <p:strVal val="#ppt_x"/>
                                          </p:val>
                                        </p:tav>
                                        <p:tav tm="100000">
                                          <p:val>
                                            <p:strVal val="#ppt_x"/>
                                          </p:val>
                                        </p:tav>
                                      </p:tavLst>
                                    </p:anim>
                                    <p:anim calcmode="lin" valueType="num">
                                      <p:cBhvr>
                                        <p:cTn id="34" dur="1000" fill="hold"/>
                                        <p:tgtEl>
                                          <p:spTgt spid="9"/>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1000"/>
                                        <p:tgtEl>
                                          <p:spTgt spid="10"/>
                                        </p:tgtEl>
                                      </p:cBhvr>
                                    </p:animEffect>
                                    <p:anim calcmode="lin" valueType="num">
                                      <p:cBhvr>
                                        <p:cTn id="38" dur="1000" fill="hold"/>
                                        <p:tgtEl>
                                          <p:spTgt spid="10"/>
                                        </p:tgtEl>
                                        <p:attrNameLst>
                                          <p:attrName>ppt_x</p:attrName>
                                        </p:attrNameLst>
                                      </p:cBhvr>
                                      <p:tavLst>
                                        <p:tav tm="0">
                                          <p:val>
                                            <p:strVal val="#ppt_x"/>
                                          </p:val>
                                        </p:tav>
                                        <p:tav tm="100000">
                                          <p:val>
                                            <p:strVal val="#ppt_x"/>
                                          </p:val>
                                        </p:tav>
                                      </p:tavLst>
                                    </p:anim>
                                    <p:anim calcmode="lin" valueType="num">
                                      <p:cBhvr>
                                        <p:cTn id="3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sz="2900" b="1" dirty="0">
                <a:solidFill>
                  <a:srgbClr val="FF0000"/>
                </a:solidFill>
                <a:latin typeface="Calibri Light"/>
                <a:cs typeface="B Yekan" panose="00000400000000000000" pitchFamily="2" charset="-78"/>
              </a:rPr>
              <a:t>موارد مهمی که در گزارش پرستاری هر سیستم به آن اشاره می‌شود</a:t>
            </a:r>
            <a:endParaRPr lang="fa-IR" dirty="0"/>
          </a:p>
        </p:txBody>
      </p:sp>
      <p:sp>
        <p:nvSpPr>
          <p:cNvPr id="3" name="Content Placeholder 2"/>
          <p:cNvSpPr>
            <a:spLocks noGrp="1"/>
          </p:cNvSpPr>
          <p:nvPr>
            <p:ph idx="1"/>
          </p:nvPr>
        </p:nvSpPr>
        <p:spPr>
          <a:xfrm>
            <a:off x="661187" y="2057427"/>
            <a:ext cx="10888393" cy="4385603"/>
          </a:xfrm>
        </p:spPr>
        <p:txBody>
          <a:bodyPr>
            <a:normAutofit fontScale="70000" lnSpcReduction="20000"/>
          </a:bodyPr>
          <a:lstStyle/>
          <a:p>
            <a:pPr lvl="0" indent="-228600" algn="just">
              <a:lnSpc>
                <a:spcPct val="100000"/>
              </a:lnSpc>
              <a:spcBef>
                <a:spcPts val="0"/>
              </a:spcBef>
              <a:spcAft>
                <a:spcPts val="1200"/>
              </a:spcAft>
              <a:buClr>
                <a:srgbClr val="FF0000"/>
              </a:buClr>
              <a:buSzTx/>
              <a:buFont typeface="Arial" panose="020B0604020202020204" pitchFamily="34" charset="0"/>
              <a:buChar char="•"/>
            </a:pPr>
            <a:r>
              <a:rPr lang="fa-IR" sz="2800" b="1" dirty="0">
                <a:solidFill>
                  <a:prstClr val="black"/>
                </a:solidFill>
                <a:latin typeface="Calibri"/>
                <a:cs typeface="B Mitra" panose="00000400000000000000" pitchFamily="2" charset="-78"/>
              </a:rPr>
              <a:t>1- سیستم اعصاب مرکزی:</a:t>
            </a:r>
            <a:endParaRPr lang="en-US" sz="2800" dirty="0">
              <a:solidFill>
                <a:prstClr val="black"/>
              </a:solidFill>
              <a:latin typeface="Calibri"/>
              <a:cs typeface="B Mitra" panose="00000400000000000000" pitchFamily="2" charset="-78"/>
            </a:endParaRPr>
          </a:p>
          <a:p>
            <a:pPr marL="685800" lvl="1" indent="-228600" algn="just">
              <a:lnSpc>
                <a:spcPct val="100000"/>
              </a:lnSpc>
              <a:spcBef>
                <a:spcPts val="0"/>
              </a:spcBef>
              <a:spcAft>
                <a:spcPts val="1200"/>
              </a:spcAft>
              <a:buClr>
                <a:srgbClr val="FF0000"/>
              </a:buClr>
              <a:buSzTx/>
              <a:buFont typeface="Arial" panose="020B0604020202020204" pitchFamily="34" charset="0"/>
              <a:buChar char="•"/>
            </a:pPr>
            <a:r>
              <a:rPr lang="fa-IR" sz="2400" dirty="0">
                <a:solidFill>
                  <a:srgbClr val="0070C0"/>
                </a:solidFill>
                <a:latin typeface="Calibri"/>
                <a:cs typeface="B Mitra" panose="00000400000000000000" pitchFamily="2" charset="-78"/>
              </a:rPr>
              <a:t>سطح هوشیاری </a:t>
            </a:r>
            <a:r>
              <a:rPr lang="en-US" sz="2400" dirty="0">
                <a:solidFill>
                  <a:srgbClr val="0070C0"/>
                </a:solidFill>
                <a:latin typeface="Calibri"/>
                <a:cs typeface="B Mitra" panose="00000400000000000000" pitchFamily="2" charset="-78"/>
              </a:rPr>
              <a:t>LOC</a:t>
            </a:r>
            <a:r>
              <a:rPr lang="fa-IR" sz="2400" dirty="0">
                <a:solidFill>
                  <a:srgbClr val="0070C0"/>
                </a:solidFill>
                <a:latin typeface="Calibri"/>
                <a:cs typeface="B Mitra" panose="00000400000000000000" pitchFamily="2" charset="-78"/>
              </a:rPr>
              <a:t> ( سطح هوشیاری ) : در اینجا با استفاده از سیستم </a:t>
            </a:r>
            <a:r>
              <a:rPr lang="en-US" sz="2400" dirty="0">
                <a:solidFill>
                  <a:srgbClr val="0070C0"/>
                </a:solidFill>
                <a:latin typeface="Calibri"/>
                <a:cs typeface="B Mitra" panose="00000400000000000000" pitchFamily="2" charset="-78"/>
              </a:rPr>
              <a:t>AVPU </a:t>
            </a:r>
            <a:r>
              <a:rPr lang="fa-IR" sz="2400" dirty="0" smtClean="0">
                <a:solidFill>
                  <a:srgbClr val="0070C0"/>
                </a:solidFill>
                <a:latin typeface="Calibri"/>
                <a:cs typeface="B Mitra" panose="00000400000000000000" pitchFamily="2" charset="-78"/>
              </a:rPr>
              <a:t> وضعیت </a:t>
            </a:r>
            <a:r>
              <a:rPr lang="fa-IR" sz="2400" dirty="0">
                <a:solidFill>
                  <a:srgbClr val="0070C0"/>
                </a:solidFill>
                <a:latin typeface="Calibri"/>
                <a:cs typeface="B Mitra" panose="00000400000000000000" pitchFamily="2" charset="-78"/>
              </a:rPr>
              <a:t>هوشیاری بیمار را در گزارش ثبت کنید به طور مثال بیمار هوشیار و آگاه است و یا بیمار خواب آلوده و گیج بوده و در پاسخ به محرکهای کلامی چشمانش را باز می کند و ... در مورد بیماران ضربه سر ، بیماران اینتوبه و زیر دستگاه ونتیلاتور ، بیماران بستری در </a:t>
            </a:r>
            <a:r>
              <a:rPr lang="en-US" sz="2400" dirty="0">
                <a:solidFill>
                  <a:srgbClr val="0070C0"/>
                </a:solidFill>
                <a:latin typeface="Calibri"/>
                <a:cs typeface="B Mitra" panose="00000400000000000000" pitchFamily="2" charset="-78"/>
              </a:rPr>
              <a:t>ICU</a:t>
            </a:r>
            <a:r>
              <a:rPr lang="fa-IR" sz="2400" dirty="0">
                <a:solidFill>
                  <a:srgbClr val="0070C0"/>
                </a:solidFill>
                <a:latin typeface="Calibri"/>
                <a:cs typeface="B Mitra" panose="00000400000000000000" pitchFamily="2" charset="-78"/>
              </a:rPr>
              <a:t> باید در گزارش از معیار کمای گلاسکو ( </a:t>
            </a:r>
            <a:r>
              <a:rPr lang="en-US" sz="2400" dirty="0">
                <a:solidFill>
                  <a:srgbClr val="0070C0"/>
                </a:solidFill>
                <a:latin typeface="Calibri"/>
                <a:cs typeface="B Mitra" panose="00000400000000000000" pitchFamily="2" charset="-78"/>
              </a:rPr>
              <a:t>GCS</a:t>
            </a:r>
            <a:r>
              <a:rPr lang="fa-IR" sz="2400" dirty="0">
                <a:solidFill>
                  <a:srgbClr val="0070C0"/>
                </a:solidFill>
                <a:latin typeface="Calibri"/>
                <a:cs typeface="B Mitra" panose="00000400000000000000" pitchFamily="2" charset="-78"/>
              </a:rPr>
              <a:t> ) مخصوصا" در بيماران ترومائي و </a:t>
            </a:r>
            <a:r>
              <a:rPr lang="en-US" sz="2400" dirty="0">
                <a:solidFill>
                  <a:srgbClr val="0070C0"/>
                </a:solidFill>
                <a:latin typeface="Calibri"/>
                <a:cs typeface="B Mitra" panose="00000400000000000000" pitchFamily="2" charset="-78"/>
              </a:rPr>
              <a:t>FOUR SCORE</a:t>
            </a:r>
            <a:r>
              <a:rPr lang="fa-IR" sz="2400" dirty="0">
                <a:solidFill>
                  <a:srgbClr val="0070C0"/>
                </a:solidFill>
                <a:latin typeface="Calibri"/>
                <a:cs typeface="B Mitra" panose="00000400000000000000" pitchFamily="2" charset="-78"/>
              </a:rPr>
              <a:t> </a:t>
            </a:r>
            <a:r>
              <a:rPr lang="fa-IR" sz="2400" dirty="0" smtClean="0">
                <a:solidFill>
                  <a:srgbClr val="0070C0"/>
                </a:solidFill>
                <a:latin typeface="Calibri"/>
                <a:cs typeface="B Mitra" panose="00000400000000000000" pitchFamily="2" charset="-78"/>
              </a:rPr>
              <a:t>به </a:t>
            </a:r>
            <a:r>
              <a:rPr lang="fa-IR" sz="2400" dirty="0">
                <a:solidFill>
                  <a:srgbClr val="0070C0"/>
                </a:solidFill>
                <a:latin typeface="Calibri"/>
                <a:cs typeface="B Mitra" panose="00000400000000000000" pitchFamily="2" charset="-78"/>
              </a:rPr>
              <a:t>منظور گزارش وضعیت هوشیاری و عملکرد سیستم عصبی مرکزی </a:t>
            </a:r>
            <a:r>
              <a:rPr lang="en-US" sz="2400" dirty="0">
                <a:solidFill>
                  <a:srgbClr val="0070C0"/>
                </a:solidFill>
                <a:latin typeface="Calibri"/>
                <a:cs typeface="B Mitra" panose="00000400000000000000" pitchFamily="2" charset="-78"/>
              </a:rPr>
              <a:t>(CNS)</a:t>
            </a:r>
            <a:r>
              <a:rPr lang="fa-IR" sz="2400" dirty="0">
                <a:solidFill>
                  <a:srgbClr val="0070C0"/>
                </a:solidFill>
                <a:latin typeface="Calibri"/>
                <a:cs typeface="B Mitra" panose="00000400000000000000" pitchFamily="2" charset="-78"/>
              </a:rPr>
              <a:t> استفاده گردد.</a:t>
            </a:r>
            <a:endParaRPr lang="en-US" sz="2400" dirty="0">
              <a:solidFill>
                <a:srgbClr val="0070C0"/>
              </a:solidFill>
              <a:latin typeface="Calibri"/>
              <a:cs typeface="B Mitra" panose="00000400000000000000" pitchFamily="2" charset="-78"/>
            </a:endParaRPr>
          </a:p>
          <a:p>
            <a:pPr marL="685800" lvl="1" indent="-228600" algn="just">
              <a:lnSpc>
                <a:spcPct val="100000"/>
              </a:lnSpc>
              <a:spcBef>
                <a:spcPts val="0"/>
              </a:spcBef>
              <a:spcAft>
                <a:spcPts val="1200"/>
              </a:spcAft>
              <a:buClr>
                <a:srgbClr val="FF0000"/>
              </a:buClr>
              <a:buSzTx/>
              <a:buFont typeface="Arial" panose="020B0604020202020204" pitchFamily="34" charset="0"/>
              <a:buChar char="•"/>
            </a:pPr>
            <a:endParaRPr lang="fa-IR" sz="2400" dirty="0">
              <a:solidFill>
                <a:srgbClr val="0070C0"/>
              </a:solidFill>
              <a:latin typeface="Calibri"/>
              <a:cs typeface="B Mitra" panose="00000400000000000000" pitchFamily="2" charset="-78"/>
            </a:endParaRPr>
          </a:p>
          <a:p>
            <a:pPr marL="685800" lvl="1" indent="-228600" algn="just">
              <a:lnSpc>
                <a:spcPct val="100000"/>
              </a:lnSpc>
              <a:spcBef>
                <a:spcPts val="0"/>
              </a:spcBef>
              <a:spcAft>
                <a:spcPts val="1200"/>
              </a:spcAft>
              <a:buClr>
                <a:srgbClr val="FF0000"/>
              </a:buClr>
              <a:buSzTx/>
              <a:buFont typeface="Arial" panose="020B0604020202020204" pitchFamily="34" charset="0"/>
              <a:buChar char="•"/>
            </a:pPr>
            <a:r>
              <a:rPr lang="fa-IR" sz="2400" dirty="0">
                <a:solidFill>
                  <a:srgbClr val="0070C0"/>
                </a:solidFill>
                <a:latin typeface="Calibri"/>
                <a:cs typeface="B Mitra" panose="00000400000000000000" pitchFamily="2" charset="-78"/>
              </a:rPr>
              <a:t>آگاهی به زمان و مکان و شخص</a:t>
            </a:r>
          </a:p>
          <a:p>
            <a:pPr marL="685800" lvl="1" indent="-228600" algn="just">
              <a:lnSpc>
                <a:spcPct val="100000"/>
              </a:lnSpc>
              <a:spcBef>
                <a:spcPts val="0"/>
              </a:spcBef>
              <a:spcAft>
                <a:spcPts val="1200"/>
              </a:spcAft>
              <a:buClr>
                <a:srgbClr val="FF0000"/>
              </a:buClr>
              <a:buSzTx/>
              <a:buFont typeface="Arial" panose="020B0604020202020204" pitchFamily="34" charset="0"/>
              <a:buChar char="•"/>
            </a:pPr>
            <a:r>
              <a:rPr lang="fa-IR" sz="2400" dirty="0">
                <a:solidFill>
                  <a:srgbClr val="0070C0"/>
                </a:solidFill>
                <a:latin typeface="Calibri"/>
                <a:cs typeface="B Mitra" panose="00000400000000000000" pitchFamily="2" charset="-78"/>
              </a:rPr>
              <a:t>اندازه و واکنش مردمک</a:t>
            </a:r>
          </a:p>
          <a:p>
            <a:pPr marL="685800" lvl="1" indent="-228600" algn="just">
              <a:lnSpc>
                <a:spcPct val="100000"/>
              </a:lnSpc>
              <a:spcBef>
                <a:spcPts val="0"/>
              </a:spcBef>
              <a:spcAft>
                <a:spcPts val="1200"/>
              </a:spcAft>
              <a:buClr>
                <a:srgbClr val="FF0000"/>
              </a:buClr>
              <a:buSzTx/>
              <a:buFont typeface="Arial" panose="020B0604020202020204" pitchFamily="34" charset="0"/>
              <a:buChar char="•"/>
            </a:pPr>
            <a:r>
              <a:rPr lang="fa-IR" sz="2400" dirty="0">
                <a:solidFill>
                  <a:srgbClr val="0070C0"/>
                </a:solidFill>
                <a:latin typeface="Calibri"/>
                <a:cs typeface="B Mitra" panose="00000400000000000000" pitchFamily="2" charset="-78"/>
              </a:rPr>
              <a:t>تغییرات دمای بدن</a:t>
            </a:r>
          </a:p>
          <a:p>
            <a:pPr marL="685800" lvl="1" indent="-228600" algn="just">
              <a:lnSpc>
                <a:spcPct val="100000"/>
              </a:lnSpc>
              <a:spcBef>
                <a:spcPts val="0"/>
              </a:spcBef>
              <a:spcAft>
                <a:spcPts val="1200"/>
              </a:spcAft>
              <a:buClr>
                <a:srgbClr val="FF0000"/>
              </a:buClr>
              <a:buSzTx/>
              <a:buFont typeface="Arial" panose="020B0604020202020204" pitchFamily="34" charset="0"/>
              <a:buChar char="•"/>
            </a:pPr>
            <a:r>
              <a:rPr lang="fa-IR" sz="2400" dirty="0">
                <a:solidFill>
                  <a:srgbClr val="0070C0"/>
                </a:solidFill>
                <a:latin typeface="Calibri"/>
                <a:cs typeface="B Mitra" panose="00000400000000000000" pitchFamily="2" charset="-78"/>
              </a:rPr>
              <a:t>فشار داخل جمجمه</a:t>
            </a:r>
          </a:p>
          <a:p>
            <a:pPr marL="685800" lvl="1" indent="-228600" algn="just">
              <a:lnSpc>
                <a:spcPct val="100000"/>
              </a:lnSpc>
              <a:spcBef>
                <a:spcPts val="0"/>
              </a:spcBef>
              <a:spcAft>
                <a:spcPts val="1200"/>
              </a:spcAft>
              <a:buClr>
                <a:srgbClr val="FF0000"/>
              </a:buClr>
              <a:buSzTx/>
              <a:buFont typeface="Arial" panose="020B0604020202020204" pitchFamily="34" charset="0"/>
              <a:buChar char="•"/>
            </a:pPr>
            <a:r>
              <a:rPr lang="fa-IR" sz="2400" dirty="0">
                <a:solidFill>
                  <a:srgbClr val="0070C0"/>
                </a:solidFill>
                <a:latin typeface="Calibri"/>
                <a:cs typeface="B Mitra" panose="00000400000000000000" pitchFamily="2" charset="-78"/>
              </a:rPr>
              <a:t>مشکلات: </a:t>
            </a:r>
          </a:p>
          <a:p>
            <a:pPr marL="1143000" lvl="2" indent="-228600" algn="just">
              <a:lnSpc>
                <a:spcPct val="100000"/>
              </a:lnSpc>
              <a:spcBef>
                <a:spcPts val="0"/>
              </a:spcBef>
              <a:spcAft>
                <a:spcPts val="1200"/>
              </a:spcAft>
              <a:buClr>
                <a:srgbClr val="FF0000"/>
              </a:buClr>
              <a:buSzTx/>
              <a:buFont typeface="Arial" panose="020B0604020202020204" pitchFamily="34" charset="0"/>
              <a:buChar char="•"/>
            </a:pPr>
            <a:r>
              <a:rPr lang="fa-IR" sz="2000" dirty="0">
                <a:solidFill>
                  <a:srgbClr val="00B050"/>
                </a:solidFill>
                <a:latin typeface="Calibri"/>
                <a:cs typeface="B Mitra" panose="00000400000000000000" pitchFamily="2" charset="-78"/>
              </a:rPr>
              <a:t>سر درد، سرگیجه، ضعف، عدم تعادل، گیجی، خواب‌آلودگی، دلیریوم، لرزش یا حرکات غیرطبیعی اندام‌ها، تشنج، ناتوانی در تکلم، اختلالات بینایی، بویایی، چشایی یا لامسه، گز گز شدن یا بی‌حسی اندام‌ها و مسایلی از این دست.</a:t>
            </a:r>
            <a:endParaRPr lang="en-US" sz="2000" dirty="0">
              <a:solidFill>
                <a:srgbClr val="00B050"/>
              </a:solidFill>
              <a:latin typeface="Calibri"/>
              <a:cs typeface="B Mitra" panose="00000400000000000000" pitchFamily="2" charset="-78"/>
            </a:endParaRPr>
          </a:p>
          <a:p>
            <a:pPr marL="685800" lvl="1" indent="-228600" algn="just">
              <a:lnSpc>
                <a:spcPct val="100000"/>
              </a:lnSpc>
              <a:spcBef>
                <a:spcPts val="0"/>
              </a:spcBef>
              <a:spcAft>
                <a:spcPts val="1200"/>
              </a:spcAft>
              <a:buClr>
                <a:srgbClr val="FF0000"/>
              </a:buClr>
              <a:buSzTx/>
              <a:buFont typeface="Arial" panose="020B0604020202020204" pitchFamily="34" charset="0"/>
              <a:buChar char="•"/>
            </a:pPr>
            <a:endParaRPr lang="en-US" sz="2400" dirty="0">
              <a:solidFill>
                <a:srgbClr val="0070C0"/>
              </a:solidFill>
              <a:latin typeface="Calibri"/>
              <a:cs typeface="B Mitra" panose="00000400000000000000" pitchFamily="2" charset="-78"/>
            </a:endParaRPr>
          </a:p>
          <a:p>
            <a:endParaRPr lang="fa-IR"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3756" y="3251076"/>
            <a:ext cx="1322517" cy="2160000"/>
          </a:xfrm>
          <a:prstGeom prst="rect">
            <a:avLst/>
          </a:prstGeom>
        </p:spPr>
      </p:pic>
    </p:spTree>
    <p:extLst>
      <p:ext uri="{BB962C8B-B14F-4D97-AF65-F5344CB8AC3E}">
        <p14:creationId xmlns:p14="http://schemas.microsoft.com/office/powerpoint/2010/main" val="2595253781"/>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609600"/>
            <a:ext cx="9875520" cy="1072896"/>
          </a:xfrm>
        </p:spPr>
        <p:txBody>
          <a:bodyPr>
            <a:normAutofit/>
          </a:bodyPr>
          <a:lstStyle/>
          <a:p>
            <a:pPr lvl="0" algn="ctr">
              <a:lnSpc>
                <a:spcPct val="115000"/>
              </a:lnSpc>
              <a:spcBef>
                <a:spcPts val="0"/>
              </a:spcBef>
              <a:spcAft>
                <a:spcPts val="1000"/>
              </a:spcAft>
            </a:pPr>
            <a:r>
              <a:rPr lang="fa-IR" sz="3600" b="1" u="sng" dirty="0">
                <a:solidFill>
                  <a:srgbClr val="000000"/>
                </a:solidFill>
                <a:latin typeface="Calibri"/>
                <a:ea typeface="Times New Roman"/>
                <a:cs typeface="B Zar"/>
              </a:rPr>
              <a:t>بررسي سطح هوشياري به روش </a:t>
            </a:r>
            <a:r>
              <a:rPr lang="en-US" sz="3600" b="1" u="sng" dirty="0" smtClean="0">
                <a:solidFill>
                  <a:srgbClr val="000000"/>
                </a:solidFill>
                <a:latin typeface="Calibri"/>
                <a:ea typeface="Times New Roman"/>
                <a:cs typeface="B Zar"/>
              </a:rPr>
              <a:t>AVPU</a:t>
            </a:r>
            <a:endParaRPr lang="en-US" sz="6000" dirty="0"/>
          </a:p>
        </p:txBody>
      </p:sp>
      <p:sp>
        <p:nvSpPr>
          <p:cNvPr id="4" name="Rectangle 3"/>
          <p:cNvSpPr/>
          <p:nvPr/>
        </p:nvSpPr>
        <p:spPr>
          <a:xfrm>
            <a:off x="1234440" y="2066586"/>
            <a:ext cx="9756648" cy="2742289"/>
          </a:xfrm>
          <a:prstGeom prst="rect">
            <a:avLst/>
          </a:prstGeom>
        </p:spPr>
        <p:txBody>
          <a:bodyPr wrap="square">
            <a:spAutoFit/>
          </a:bodyPr>
          <a:lstStyle/>
          <a:p>
            <a:pPr algn="just" rtl="1">
              <a:lnSpc>
                <a:spcPct val="115000"/>
              </a:lnSpc>
              <a:spcAft>
                <a:spcPts val="1000"/>
              </a:spcAft>
            </a:pPr>
            <a:r>
              <a:rPr lang="en-US" sz="3200" b="1" dirty="0" smtClean="0">
                <a:latin typeface="Calibri"/>
                <a:ea typeface="Times New Roman"/>
                <a:cs typeface="B Zar"/>
              </a:rPr>
              <a:t>:</a:t>
            </a:r>
            <a:r>
              <a:rPr lang="en-US" sz="3200" b="1" dirty="0">
                <a:latin typeface="Calibri"/>
                <a:ea typeface="Times New Roman"/>
                <a:cs typeface="B Zar"/>
              </a:rPr>
              <a:t>A</a:t>
            </a:r>
            <a:r>
              <a:rPr lang="en-US" sz="3200" b="1" dirty="0">
                <a:latin typeface="B Zar"/>
                <a:ea typeface="Times New Roman"/>
                <a:cs typeface="Arial"/>
              </a:rPr>
              <a:t> </a:t>
            </a:r>
            <a:r>
              <a:rPr lang="en-US" sz="3200" b="1" dirty="0">
                <a:latin typeface="Calibri"/>
                <a:ea typeface="Times New Roman"/>
                <a:cs typeface="B Zar"/>
              </a:rPr>
              <a:t>Alert</a:t>
            </a:r>
            <a:r>
              <a:rPr lang="fa-IR" sz="3200" b="1" dirty="0">
                <a:latin typeface="Calibri"/>
                <a:ea typeface="Times New Roman"/>
                <a:cs typeface="B Zar"/>
              </a:rPr>
              <a:t> (بيمار آگاه به زمان و مكان است).</a:t>
            </a:r>
            <a:endParaRPr lang="en-US" dirty="0">
              <a:latin typeface="Calibri"/>
              <a:ea typeface="Times New Roman"/>
              <a:cs typeface="Arial"/>
            </a:endParaRPr>
          </a:p>
          <a:p>
            <a:pPr algn="just" rtl="1">
              <a:lnSpc>
                <a:spcPct val="115000"/>
              </a:lnSpc>
              <a:spcAft>
                <a:spcPts val="1000"/>
              </a:spcAft>
            </a:pPr>
            <a:r>
              <a:rPr lang="en-US" sz="3200" b="1" dirty="0">
                <a:latin typeface="Calibri"/>
                <a:ea typeface="Times New Roman"/>
                <a:cs typeface="B Zar"/>
              </a:rPr>
              <a:t>V</a:t>
            </a:r>
            <a:r>
              <a:rPr lang="fa-IR" sz="3200" b="1" dirty="0">
                <a:latin typeface="Calibri"/>
                <a:ea typeface="Times New Roman"/>
                <a:cs typeface="B Zar"/>
              </a:rPr>
              <a:t>: </a:t>
            </a:r>
            <a:r>
              <a:rPr lang="en-US" sz="3200" b="1" dirty="0">
                <a:latin typeface="Calibri"/>
                <a:ea typeface="Times New Roman"/>
                <a:cs typeface="B Zar"/>
              </a:rPr>
              <a:t>Verbale Respanse</a:t>
            </a:r>
            <a:r>
              <a:rPr lang="fa-IR" sz="3200" b="1" dirty="0">
                <a:latin typeface="Calibri"/>
                <a:ea typeface="Times New Roman"/>
                <a:cs typeface="B Zar"/>
              </a:rPr>
              <a:t> (بيمار پاسخ كلامي دارد).</a:t>
            </a:r>
            <a:endParaRPr lang="en-US" dirty="0">
              <a:latin typeface="Calibri"/>
              <a:ea typeface="Times New Roman"/>
              <a:cs typeface="Arial"/>
            </a:endParaRPr>
          </a:p>
          <a:p>
            <a:pPr algn="just" rtl="1">
              <a:lnSpc>
                <a:spcPct val="115000"/>
              </a:lnSpc>
              <a:spcAft>
                <a:spcPts val="1000"/>
              </a:spcAft>
            </a:pPr>
            <a:r>
              <a:rPr lang="en-US" sz="3200" b="1" dirty="0">
                <a:latin typeface="Calibri"/>
                <a:ea typeface="Times New Roman"/>
                <a:cs typeface="B Zar"/>
              </a:rPr>
              <a:t>:P</a:t>
            </a:r>
            <a:r>
              <a:rPr lang="en-US" sz="3200" b="1" dirty="0">
                <a:latin typeface="B Zar"/>
                <a:ea typeface="Times New Roman"/>
                <a:cs typeface="Arial"/>
              </a:rPr>
              <a:t> </a:t>
            </a:r>
            <a:r>
              <a:rPr lang="en-US" sz="3200" b="1" dirty="0">
                <a:latin typeface="Calibri"/>
                <a:ea typeface="Times New Roman"/>
                <a:cs typeface="B Zar"/>
              </a:rPr>
              <a:t>Pain Respanse</a:t>
            </a:r>
            <a:r>
              <a:rPr lang="fa-IR" sz="3200" b="1" dirty="0">
                <a:latin typeface="Calibri"/>
                <a:ea typeface="Times New Roman"/>
                <a:cs typeface="B Zar"/>
              </a:rPr>
              <a:t> (بيمار به تحريك درد ناك جواب ميدهد).</a:t>
            </a:r>
            <a:endParaRPr lang="en-US" dirty="0">
              <a:latin typeface="Calibri"/>
              <a:ea typeface="Times New Roman"/>
              <a:cs typeface="Arial"/>
            </a:endParaRPr>
          </a:p>
          <a:p>
            <a:pPr algn="just" rtl="1">
              <a:lnSpc>
                <a:spcPct val="115000"/>
              </a:lnSpc>
              <a:spcAft>
                <a:spcPts val="1000"/>
              </a:spcAft>
            </a:pPr>
            <a:r>
              <a:rPr lang="en-US" sz="3200" b="1" dirty="0">
                <a:latin typeface="Calibri"/>
                <a:ea typeface="Times New Roman"/>
                <a:cs typeface="B Zar"/>
              </a:rPr>
              <a:t>U</a:t>
            </a:r>
            <a:r>
              <a:rPr lang="fa-IR" sz="3200" b="1" dirty="0">
                <a:latin typeface="Calibri"/>
                <a:ea typeface="Times New Roman"/>
                <a:cs typeface="B Zar"/>
              </a:rPr>
              <a:t>: </a:t>
            </a:r>
            <a:r>
              <a:rPr lang="en-US" sz="3200" b="1" dirty="0">
                <a:latin typeface="Calibri"/>
                <a:ea typeface="Times New Roman"/>
                <a:cs typeface="B Zar"/>
              </a:rPr>
              <a:t>Un Respanse</a:t>
            </a:r>
            <a:r>
              <a:rPr lang="fa-IR" sz="3200" b="1" dirty="0">
                <a:latin typeface="Calibri"/>
                <a:ea typeface="Times New Roman"/>
                <a:cs typeface="B Zar"/>
              </a:rPr>
              <a:t> (بيمار به تحريك دردناك هم جواب نميدهد).</a:t>
            </a:r>
            <a:endParaRPr lang="en-US" dirty="0">
              <a:effectLst/>
              <a:latin typeface="Calibri"/>
              <a:ea typeface="Times New Roman"/>
              <a:cs typeface="Arial"/>
            </a:endParaRPr>
          </a:p>
        </p:txBody>
      </p:sp>
    </p:spTree>
    <p:extLst>
      <p:ext uri="{BB962C8B-B14F-4D97-AF65-F5344CB8AC3E}">
        <p14:creationId xmlns:p14="http://schemas.microsoft.com/office/powerpoint/2010/main" val="470232670"/>
      </p:ext>
    </p:extLst>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i="1" dirty="0">
                <a:solidFill>
                  <a:schemeClr val="tx1"/>
                </a:solidFill>
              </a:rPr>
              <a:t>FOUR </a:t>
            </a:r>
            <a:r>
              <a:rPr lang="en-US" b="1" i="1" dirty="0" smtClean="0">
                <a:solidFill>
                  <a:schemeClr val="tx1"/>
                </a:solidFill>
              </a:rPr>
              <a:t>SCORE</a:t>
            </a:r>
            <a:endParaRPr lang="en-US" dirty="0">
              <a:solidFill>
                <a:schemeClr val="tx1"/>
              </a:solidFill>
            </a:endParaRPr>
          </a:p>
        </p:txBody>
      </p:sp>
      <p:sp>
        <p:nvSpPr>
          <p:cNvPr id="3" name="Content Placeholder 2"/>
          <p:cNvSpPr>
            <a:spLocks noGrp="1"/>
          </p:cNvSpPr>
          <p:nvPr>
            <p:ph idx="1"/>
          </p:nvPr>
        </p:nvSpPr>
        <p:spPr>
          <a:xfrm>
            <a:off x="1143019" y="1847088"/>
            <a:ext cx="9872871" cy="4544568"/>
          </a:xfrm>
          <a:solidFill>
            <a:srgbClr val="FFFF00"/>
          </a:solidFill>
        </p:spPr>
        <p:txBody>
          <a:bodyPr>
            <a:normAutofit lnSpcReduction="10000"/>
          </a:bodyPr>
          <a:lstStyle/>
          <a:p>
            <a:pPr algn="just">
              <a:lnSpc>
                <a:spcPct val="115000"/>
              </a:lnSpc>
              <a:spcAft>
                <a:spcPts val="1000"/>
              </a:spcAft>
            </a:pPr>
            <a:r>
              <a:rPr lang="en-US" sz="2800" b="1" i="1" dirty="0">
                <a:solidFill>
                  <a:schemeClr val="tx1"/>
                </a:solidFill>
                <a:latin typeface="Calibri"/>
                <a:ea typeface="Times New Roman"/>
                <a:cs typeface="B Zar"/>
              </a:rPr>
              <a:t>Four score </a:t>
            </a:r>
            <a:r>
              <a:rPr lang="en-US" sz="2800" b="1" i="1" dirty="0">
                <a:solidFill>
                  <a:schemeClr val="tx1"/>
                </a:solidFill>
                <a:latin typeface="B Zar"/>
                <a:ea typeface="Times New Roman"/>
                <a:cs typeface="Arial"/>
              </a:rPr>
              <a:t> </a:t>
            </a:r>
            <a:r>
              <a:rPr lang="fa-IR" sz="2800" dirty="0">
                <a:solidFill>
                  <a:schemeClr val="tx1"/>
                </a:solidFill>
                <a:latin typeface="Calibri"/>
                <a:ea typeface="Times New Roman"/>
                <a:cs typeface="B Zar"/>
              </a:rPr>
              <a:t>ابزار جديدي براي ارزيابي سطح هوشياري </a:t>
            </a:r>
            <a:r>
              <a:rPr lang="en-US" sz="2800" dirty="0">
                <a:solidFill>
                  <a:schemeClr val="tx1"/>
                </a:solidFill>
                <a:latin typeface="Calibri"/>
                <a:ea typeface="Times New Roman"/>
                <a:cs typeface="B Zar"/>
              </a:rPr>
              <a:t>(LOC)</a:t>
            </a:r>
            <a:r>
              <a:rPr lang="fa-IR" sz="2800" dirty="0">
                <a:solidFill>
                  <a:schemeClr val="tx1"/>
                </a:solidFill>
                <a:latin typeface="Calibri"/>
                <a:ea typeface="Times New Roman"/>
                <a:cs typeface="B Zar"/>
              </a:rPr>
              <a:t> مي باشد.كه چهار جزء را در بيماران بررسي مي نمايد:1- پاسخ چشمي2-پاسخ حركتي3-واكنشهاي ساقه مغز4-وضعيت تنفس.امتياز هر جزء از 0 تا 4 ودر نتيجه امتياز كل اين ابزار از 0 تا 16 است.اين ابزار بر خلاف ساير مقياس ها مثل </a:t>
            </a:r>
            <a:r>
              <a:rPr lang="en-US" sz="2800" dirty="0">
                <a:solidFill>
                  <a:schemeClr val="tx1"/>
                </a:solidFill>
                <a:latin typeface="Calibri"/>
                <a:ea typeface="Times New Roman"/>
                <a:cs typeface="B Zar"/>
              </a:rPr>
              <a:t>GCS</a:t>
            </a:r>
            <a:r>
              <a:rPr lang="fa-IR" sz="2800" dirty="0">
                <a:solidFill>
                  <a:schemeClr val="tx1"/>
                </a:solidFill>
                <a:latin typeface="Calibri"/>
                <a:ea typeface="Times New Roman"/>
                <a:cs typeface="B Zar"/>
              </a:rPr>
              <a:t> توانايي تشخيص شرايطي مثل </a:t>
            </a:r>
            <a:r>
              <a:rPr lang="en-US" sz="2800" dirty="0">
                <a:solidFill>
                  <a:schemeClr val="tx1"/>
                </a:solidFill>
                <a:latin typeface="Calibri"/>
                <a:ea typeface="Times New Roman"/>
                <a:cs typeface="B Zar"/>
              </a:rPr>
              <a:t>Lacked-in Syndrom</a:t>
            </a:r>
            <a:r>
              <a:rPr lang="fa-IR" sz="2800" dirty="0">
                <a:solidFill>
                  <a:schemeClr val="tx1"/>
                </a:solidFill>
                <a:latin typeface="Calibri"/>
                <a:ea typeface="Times New Roman"/>
                <a:cs typeface="B Zar"/>
              </a:rPr>
              <a:t> (سندرمي كه در آن بيمار هوشياري دارد،اما قادر به انجام حركات ارادي نمي باشد) و </a:t>
            </a:r>
            <a:r>
              <a:rPr lang="en-US" sz="2800" dirty="0">
                <a:solidFill>
                  <a:schemeClr val="tx1"/>
                </a:solidFill>
                <a:latin typeface="Calibri"/>
                <a:ea typeface="Times New Roman"/>
                <a:cs typeface="B Zar"/>
              </a:rPr>
              <a:t>Vegetative state</a:t>
            </a:r>
            <a:r>
              <a:rPr lang="fa-IR" sz="2800" dirty="0">
                <a:solidFill>
                  <a:schemeClr val="tx1"/>
                </a:solidFill>
                <a:latin typeface="Calibri"/>
                <a:ea typeface="Times New Roman"/>
                <a:cs typeface="B Zar"/>
              </a:rPr>
              <a:t> (حالتي كه در آن بيمار بيدار مي باشد اما هوشياري ندارد) را داشته و پيش آگهي بيماران را به صورت واقعي و دقيقتر بيان مي كند.در ضمن مشكلات مربوط به بررسي پاسخ كلامي </a:t>
            </a:r>
            <a:r>
              <a:rPr lang="en-US" sz="2800" dirty="0">
                <a:solidFill>
                  <a:schemeClr val="tx1"/>
                </a:solidFill>
                <a:latin typeface="Calibri"/>
                <a:ea typeface="Times New Roman"/>
                <a:cs typeface="B Zar"/>
              </a:rPr>
              <a:t>GCS</a:t>
            </a:r>
            <a:r>
              <a:rPr lang="fa-IR" sz="2800" dirty="0">
                <a:solidFill>
                  <a:schemeClr val="tx1"/>
                </a:solidFill>
                <a:latin typeface="Calibri"/>
                <a:ea typeface="Times New Roman"/>
                <a:cs typeface="B Zar"/>
              </a:rPr>
              <a:t> را هم ندارد.اين ابزار وسيله ارتباطي موثري براي ارزيابي شرايط باليني بيماران بين پرستاران و پزشكان مي باشد.</a:t>
            </a:r>
            <a:endParaRPr lang="en-US" sz="2000" dirty="0">
              <a:solidFill>
                <a:schemeClr val="tx1"/>
              </a:solidFill>
              <a:latin typeface="Calibri"/>
              <a:ea typeface="Times New Roman"/>
              <a:cs typeface="Arial"/>
            </a:endParaRPr>
          </a:p>
          <a:p>
            <a:endParaRPr lang="en-US" dirty="0"/>
          </a:p>
        </p:txBody>
      </p:sp>
    </p:spTree>
    <p:extLst>
      <p:ext uri="{BB962C8B-B14F-4D97-AF65-F5344CB8AC3E}">
        <p14:creationId xmlns:p14="http://schemas.microsoft.com/office/powerpoint/2010/main" val="376874260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956796518"/>
              </p:ext>
            </p:extLst>
          </p:nvPr>
        </p:nvGraphicFramePr>
        <p:xfrm>
          <a:off x="259895" y="77002"/>
          <a:ext cx="11627319" cy="6414516"/>
        </p:xfrm>
        <a:graphic>
          <a:graphicData uri="http://schemas.openxmlformats.org/drawingml/2006/table">
            <a:tbl>
              <a:tblPr rtl="1" firstRow="1" firstCol="1" bandRow="1">
                <a:tableStyleId>{5C22544A-7EE6-4342-B048-85BDC9FD1C3A}</a:tableStyleId>
              </a:tblPr>
              <a:tblGrid>
                <a:gridCol w="6926111"/>
                <a:gridCol w="4701208"/>
              </a:tblGrid>
              <a:tr h="115467">
                <a:tc>
                  <a:txBody>
                    <a:bodyPr/>
                    <a:lstStyle/>
                    <a:p>
                      <a:pPr algn="ctr" rtl="1">
                        <a:lnSpc>
                          <a:spcPct val="115000"/>
                        </a:lnSpc>
                        <a:spcAft>
                          <a:spcPts val="0"/>
                        </a:spcAft>
                      </a:pPr>
                      <a:r>
                        <a:rPr lang="en-US" sz="1100" dirty="0">
                          <a:effectLst/>
                          <a:latin typeface="Arial" panose="020B0604020202020204" pitchFamily="34" charset="0"/>
                          <a:cs typeface="Arial" panose="020B0604020202020204" pitchFamily="34" charset="0"/>
                        </a:rPr>
                        <a:t>E</a:t>
                      </a:r>
                      <a:r>
                        <a:rPr lang="en-US" sz="1100" baseline="-25000" dirty="0">
                          <a:effectLst/>
                          <a:latin typeface="Arial" panose="020B0604020202020204" pitchFamily="34" charset="0"/>
                          <a:cs typeface="Arial" panose="020B0604020202020204" pitchFamily="34" charset="0"/>
                        </a:rPr>
                        <a:t>4</a:t>
                      </a:r>
                      <a:r>
                        <a:rPr lang="fa-IR" sz="1100" dirty="0">
                          <a:effectLst/>
                          <a:latin typeface="Arial" panose="020B0604020202020204" pitchFamily="34" charset="0"/>
                          <a:cs typeface="Arial" panose="020B0604020202020204" pitchFamily="34" charset="0"/>
                        </a:rPr>
                        <a:t> :در صورت باز بودن پلكها يا باز كرن آنها( در مواردي كه چشمها بسته است ) به همراه دنبال كردن انگشت معاينه كننده يا يك شي و با پلك زدن</a:t>
                      </a:r>
                      <a:endParaRPr lang="en-US" sz="1000" dirty="0">
                        <a:effectLst/>
                        <a:latin typeface="Arial" panose="020B0604020202020204" pitchFamily="34" charset="0"/>
                        <a:ea typeface="Times New Roman"/>
                        <a:cs typeface="Arial" panose="020B0604020202020204" pitchFamily="34" charset="0"/>
                      </a:endParaRPr>
                    </a:p>
                  </a:txBody>
                  <a:tcPr marL="34225" marR="34225" marT="0" marB="0"/>
                </a:tc>
                <a:tc>
                  <a:txBody>
                    <a:bodyPr/>
                    <a:lstStyle/>
                    <a:p>
                      <a:pPr algn="ctr" rtl="1">
                        <a:lnSpc>
                          <a:spcPct val="115000"/>
                        </a:lnSpc>
                        <a:spcAft>
                          <a:spcPts val="0"/>
                        </a:spcAft>
                      </a:pPr>
                      <a:r>
                        <a:rPr lang="fa-IR" sz="1200" dirty="0">
                          <a:effectLst/>
                          <a:latin typeface="Arial" panose="020B0604020202020204" pitchFamily="34" charset="0"/>
                          <a:cs typeface="Arial" panose="020B0604020202020204" pitchFamily="34" charset="0"/>
                        </a:rPr>
                        <a:t>پاسخ چشمی                                                                 </a:t>
                      </a:r>
                      <a:r>
                        <a:rPr lang="en-US" sz="1200" dirty="0">
                          <a:effectLst/>
                          <a:latin typeface="Arial" panose="020B0604020202020204" pitchFamily="34" charset="0"/>
                          <a:cs typeface="Arial" panose="020B0604020202020204" pitchFamily="34" charset="0"/>
                        </a:rPr>
                        <a:t>Eye  Response</a:t>
                      </a:r>
                      <a:endParaRPr lang="en-US" sz="1050" dirty="0">
                        <a:effectLst/>
                        <a:latin typeface="Arial" panose="020B0604020202020204" pitchFamily="34" charset="0"/>
                        <a:ea typeface="Times New Roman"/>
                        <a:cs typeface="Arial" panose="020B0604020202020204" pitchFamily="34" charset="0"/>
                      </a:endParaRPr>
                    </a:p>
                  </a:txBody>
                  <a:tcPr marL="34225" marR="34225" marT="0" marB="0"/>
                </a:tc>
              </a:tr>
              <a:tr h="244898">
                <a:tc>
                  <a:txBody>
                    <a:bodyPr/>
                    <a:lstStyle/>
                    <a:p>
                      <a:pPr algn="r" rtl="1">
                        <a:lnSpc>
                          <a:spcPct val="115000"/>
                        </a:lnSpc>
                        <a:spcAft>
                          <a:spcPts val="0"/>
                        </a:spcAft>
                      </a:pPr>
                      <a:r>
                        <a:rPr lang="en-US" sz="1400" dirty="0">
                          <a:effectLst/>
                          <a:latin typeface="Arial" panose="020B0604020202020204" pitchFamily="34" charset="0"/>
                          <a:cs typeface="Arial" panose="020B0604020202020204" pitchFamily="34" charset="0"/>
                        </a:rPr>
                        <a:t>E</a:t>
                      </a:r>
                      <a:r>
                        <a:rPr lang="en-US" sz="1400" baseline="-25000" dirty="0">
                          <a:effectLst/>
                          <a:latin typeface="Arial" panose="020B0604020202020204" pitchFamily="34" charset="0"/>
                          <a:cs typeface="Arial" panose="020B0604020202020204" pitchFamily="34" charset="0"/>
                        </a:rPr>
                        <a:t>3</a:t>
                      </a:r>
                      <a:r>
                        <a:rPr lang="fa-IR" sz="1400" dirty="0">
                          <a:effectLst/>
                          <a:latin typeface="Arial" panose="020B0604020202020204" pitchFamily="34" charset="0"/>
                          <a:cs typeface="Arial" panose="020B0604020202020204" pitchFamily="34" charset="0"/>
                        </a:rPr>
                        <a:t> :در صورت باز بودن پلكها بدون دنبال كردن حركت انگشت معاينه كننده(چشم ها ثابت است)</a:t>
                      </a:r>
                      <a:endParaRPr lang="en-US" sz="1100" dirty="0">
                        <a:effectLst/>
                        <a:latin typeface="Arial" panose="020B0604020202020204" pitchFamily="34" charset="0"/>
                        <a:ea typeface="Times New Roman"/>
                        <a:cs typeface="Arial" panose="020B0604020202020204" pitchFamily="34" charset="0"/>
                      </a:endParaRPr>
                    </a:p>
                  </a:txBody>
                  <a:tcPr marL="34225" marR="34225" marT="0" marB="0"/>
                </a:tc>
                <a:tc rowSpan="4">
                  <a:txBody>
                    <a:bodyPr/>
                    <a:lstStyle/>
                    <a:p>
                      <a:pPr algn="ctr" rtl="1">
                        <a:lnSpc>
                          <a:spcPct val="115000"/>
                        </a:lnSpc>
                        <a:spcAft>
                          <a:spcPts val="0"/>
                        </a:spcAft>
                      </a:pPr>
                      <a:r>
                        <a:rPr lang="fa-IR" sz="1400" u="sng" dirty="0">
                          <a:effectLst/>
                          <a:latin typeface="Arial" panose="020B0604020202020204" pitchFamily="34" charset="0"/>
                          <a:cs typeface="Arial" panose="020B0604020202020204" pitchFamily="34" charset="0"/>
                        </a:rPr>
                        <a:t>نكات باليني:</a:t>
                      </a:r>
                      <a:endParaRPr lang="en-US" sz="1100" dirty="0">
                        <a:effectLst/>
                        <a:latin typeface="Arial" panose="020B0604020202020204" pitchFamily="34" charset="0"/>
                        <a:cs typeface="Arial" panose="020B0604020202020204" pitchFamily="34" charset="0"/>
                      </a:endParaRPr>
                    </a:p>
                    <a:p>
                      <a:pPr algn="r" rtl="1">
                        <a:lnSpc>
                          <a:spcPct val="115000"/>
                        </a:lnSpc>
                        <a:spcAft>
                          <a:spcPts val="0"/>
                        </a:spcAft>
                      </a:pPr>
                      <a:r>
                        <a:rPr lang="fa-IR" sz="1400" dirty="0">
                          <a:effectLst/>
                          <a:latin typeface="Arial" panose="020B0604020202020204" pitchFamily="34" charset="0"/>
                          <a:cs typeface="Arial" panose="020B0604020202020204" pitchFamily="34" charset="0"/>
                        </a:rPr>
                        <a:t>- </a:t>
                      </a:r>
                      <a:r>
                        <a:rPr lang="fa-IR" sz="1200" dirty="0">
                          <a:effectLst/>
                          <a:latin typeface="Arial" panose="020B0604020202020204" pitchFamily="34" charset="0"/>
                          <a:cs typeface="Arial" panose="020B0604020202020204" pitchFamily="34" charset="0"/>
                        </a:rPr>
                        <a:t>ارزيابي پاسخ چشمي حداقل سه بار بايد انجام شود.</a:t>
                      </a:r>
                      <a:endParaRPr lang="en-US" sz="1050" dirty="0">
                        <a:effectLst/>
                        <a:latin typeface="Arial" panose="020B0604020202020204" pitchFamily="34" charset="0"/>
                        <a:cs typeface="Arial" panose="020B0604020202020204" pitchFamily="34" charset="0"/>
                      </a:endParaRPr>
                    </a:p>
                    <a:p>
                      <a:pPr algn="r" rtl="1">
                        <a:lnSpc>
                          <a:spcPct val="115000"/>
                        </a:lnSpc>
                        <a:spcAft>
                          <a:spcPts val="0"/>
                        </a:spcAft>
                      </a:pPr>
                      <a:r>
                        <a:rPr lang="fa-IR" sz="1200" dirty="0">
                          <a:effectLst/>
                          <a:latin typeface="Arial" panose="020B0604020202020204" pitchFamily="34" charset="0"/>
                          <a:cs typeface="Arial" panose="020B0604020202020204" pitchFamily="34" charset="0"/>
                        </a:rPr>
                        <a:t>- در بيماران با تروماي صورت با ادم شديد پلكها پاسخ يكي از چشمها بعد از باز كرن پلك به صورت دنبال كردن حركات و يا پلك زدن كافي است.</a:t>
                      </a:r>
                      <a:endParaRPr lang="en-US" sz="1050" dirty="0">
                        <a:effectLst/>
                        <a:latin typeface="Arial" panose="020B0604020202020204" pitchFamily="34" charset="0"/>
                        <a:cs typeface="Arial" panose="020B0604020202020204" pitchFamily="34" charset="0"/>
                      </a:endParaRPr>
                    </a:p>
                    <a:p>
                      <a:pPr algn="r" rtl="1">
                        <a:lnSpc>
                          <a:spcPct val="115000"/>
                        </a:lnSpc>
                        <a:spcAft>
                          <a:spcPts val="0"/>
                        </a:spcAft>
                      </a:pPr>
                      <a:r>
                        <a:rPr lang="fa-IR" sz="1200" dirty="0">
                          <a:effectLst/>
                          <a:latin typeface="Arial" panose="020B0604020202020204" pitchFamily="34" charset="0"/>
                          <a:cs typeface="Arial" panose="020B0604020202020204" pitchFamily="34" charset="0"/>
                        </a:rPr>
                        <a:t>- در صورتيكه چشم ها حركت انگشت به صورت افقي را دنبال نمي كند،حركت عمودي راد ر نظر بگيريد و يا دو بار پلك زدن را ثبت و امتياز 4 بدهيد</a:t>
                      </a:r>
                      <a:r>
                        <a:rPr lang="fa-IR" sz="1200" dirty="0" smtClean="0">
                          <a:effectLst/>
                          <a:latin typeface="Arial" panose="020B0604020202020204" pitchFamily="34" charset="0"/>
                          <a:cs typeface="Arial" panose="020B0604020202020204" pitchFamily="34" charset="0"/>
                        </a:rPr>
                        <a:t>.</a:t>
                      </a:r>
                      <a:endParaRPr lang="en-US" sz="1050" dirty="0">
                        <a:effectLst/>
                        <a:latin typeface="Arial" panose="020B0604020202020204" pitchFamily="34" charset="0"/>
                        <a:cs typeface="Arial" panose="020B0604020202020204" pitchFamily="34" charset="0"/>
                      </a:endParaRPr>
                    </a:p>
                  </a:txBody>
                  <a:tcPr marL="34225" marR="34225" marT="0" marB="0"/>
                </a:tc>
              </a:tr>
              <a:tr h="244898">
                <a:tc>
                  <a:txBody>
                    <a:bodyPr/>
                    <a:lstStyle/>
                    <a:p>
                      <a:pPr algn="r" rtl="1">
                        <a:lnSpc>
                          <a:spcPct val="115000"/>
                        </a:lnSpc>
                        <a:spcAft>
                          <a:spcPts val="0"/>
                        </a:spcAft>
                      </a:pPr>
                      <a:r>
                        <a:rPr lang="en-US" sz="1400" dirty="0">
                          <a:effectLst/>
                          <a:latin typeface="Arial" panose="020B0604020202020204" pitchFamily="34" charset="0"/>
                          <a:cs typeface="Arial" panose="020B0604020202020204" pitchFamily="34" charset="0"/>
                        </a:rPr>
                        <a:t>E</a:t>
                      </a:r>
                      <a:r>
                        <a:rPr lang="en-US" sz="1400" baseline="-25000" dirty="0">
                          <a:effectLst/>
                          <a:latin typeface="Arial" panose="020B0604020202020204" pitchFamily="34" charset="0"/>
                          <a:cs typeface="Arial" panose="020B0604020202020204" pitchFamily="34" charset="0"/>
                        </a:rPr>
                        <a:t>2</a:t>
                      </a:r>
                      <a:r>
                        <a:rPr lang="fa-IR" sz="1400" dirty="0">
                          <a:effectLst/>
                          <a:latin typeface="Arial" panose="020B0604020202020204" pitchFamily="34" charset="0"/>
                          <a:cs typeface="Arial" panose="020B0604020202020204" pitchFamily="34" charset="0"/>
                        </a:rPr>
                        <a:t> :در صورت باز بودن پلكها و باز كردن با صداي بلند</a:t>
                      </a:r>
                      <a:endParaRPr lang="en-US" sz="1100" dirty="0">
                        <a:effectLst/>
                        <a:latin typeface="Arial" panose="020B0604020202020204" pitchFamily="34" charset="0"/>
                        <a:ea typeface="Times New Roman"/>
                        <a:cs typeface="Arial" panose="020B0604020202020204" pitchFamily="34" charset="0"/>
                      </a:endParaRPr>
                    </a:p>
                  </a:txBody>
                  <a:tcPr marL="34225" marR="34225" marT="0" marB="0"/>
                </a:tc>
                <a:tc vMerge="1">
                  <a:txBody>
                    <a:bodyPr/>
                    <a:lstStyle/>
                    <a:p>
                      <a:endParaRPr lang="en-US"/>
                    </a:p>
                  </a:txBody>
                  <a:tcPr/>
                </a:tc>
              </a:tr>
              <a:tr h="244898">
                <a:tc>
                  <a:txBody>
                    <a:bodyPr/>
                    <a:lstStyle/>
                    <a:p>
                      <a:pPr algn="r" rtl="1">
                        <a:lnSpc>
                          <a:spcPct val="115000"/>
                        </a:lnSpc>
                        <a:spcAft>
                          <a:spcPts val="0"/>
                        </a:spcAft>
                      </a:pPr>
                      <a:r>
                        <a:rPr lang="en-US" sz="1400" dirty="0">
                          <a:effectLst/>
                          <a:latin typeface="Arial" panose="020B0604020202020204" pitchFamily="34" charset="0"/>
                          <a:cs typeface="Arial" panose="020B0604020202020204" pitchFamily="34" charset="0"/>
                        </a:rPr>
                        <a:t>E</a:t>
                      </a:r>
                      <a:r>
                        <a:rPr lang="en-US" sz="1400" baseline="-25000" dirty="0">
                          <a:effectLst/>
                          <a:latin typeface="Arial" panose="020B0604020202020204" pitchFamily="34" charset="0"/>
                          <a:cs typeface="Arial" panose="020B0604020202020204" pitchFamily="34" charset="0"/>
                        </a:rPr>
                        <a:t>1</a:t>
                      </a:r>
                      <a:r>
                        <a:rPr lang="fa-IR" sz="1400" dirty="0">
                          <a:effectLst/>
                          <a:latin typeface="Arial" panose="020B0604020202020204" pitchFamily="34" charset="0"/>
                          <a:cs typeface="Arial" panose="020B0604020202020204" pitchFamily="34" charset="0"/>
                        </a:rPr>
                        <a:t>:در صورت بسته بودن پلكها و باز كردن با محرك درد ناك </a:t>
                      </a:r>
                      <a:endParaRPr lang="en-US" sz="1100" dirty="0">
                        <a:effectLst/>
                        <a:latin typeface="Arial" panose="020B0604020202020204" pitchFamily="34" charset="0"/>
                        <a:ea typeface="Times New Roman"/>
                        <a:cs typeface="Arial" panose="020B0604020202020204" pitchFamily="34" charset="0"/>
                      </a:endParaRPr>
                    </a:p>
                  </a:txBody>
                  <a:tcPr marL="34225" marR="34225" marT="0" marB="0"/>
                </a:tc>
                <a:tc vMerge="1">
                  <a:txBody>
                    <a:bodyPr/>
                    <a:lstStyle/>
                    <a:p>
                      <a:endParaRPr lang="en-US"/>
                    </a:p>
                  </a:txBody>
                  <a:tcPr/>
                </a:tc>
              </a:tr>
              <a:tr h="367347">
                <a:tc>
                  <a:txBody>
                    <a:bodyPr/>
                    <a:lstStyle/>
                    <a:p>
                      <a:pPr algn="r" rtl="1">
                        <a:lnSpc>
                          <a:spcPct val="115000"/>
                        </a:lnSpc>
                        <a:spcAft>
                          <a:spcPts val="0"/>
                        </a:spcAft>
                      </a:pPr>
                      <a:r>
                        <a:rPr lang="en-US" sz="1400" dirty="0">
                          <a:effectLst/>
                          <a:latin typeface="Arial" panose="020B0604020202020204" pitchFamily="34" charset="0"/>
                          <a:cs typeface="Arial" panose="020B0604020202020204" pitchFamily="34" charset="0"/>
                        </a:rPr>
                        <a:t>:E</a:t>
                      </a:r>
                      <a:r>
                        <a:rPr lang="en-US" sz="1400" baseline="-25000" dirty="0">
                          <a:effectLst/>
                          <a:latin typeface="Arial" panose="020B0604020202020204" pitchFamily="34" charset="0"/>
                          <a:cs typeface="Arial" panose="020B0604020202020204" pitchFamily="34" charset="0"/>
                        </a:rPr>
                        <a:t>0</a:t>
                      </a:r>
                      <a:r>
                        <a:rPr lang="fa-IR" sz="1400" dirty="0">
                          <a:effectLst/>
                          <a:latin typeface="Arial" panose="020B0604020202020204" pitchFamily="34" charset="0"/>
                          <a:cs typeface="Arial" panose="020B0604020202020204" pitchFamily="34" charset="0"/>
                        </a:rPr>
                        <a:t> در صورت بسته بودن پلكها و باز نكردن حتي با محرك دردناك</a:t>
                      </a:r>
                      <a:endParaRPr lang="en-US" sz="1100" dirty="0">
                        <a:effectLst/>
                        <a:latin typeface="Arial" panose="020B0604020202020204" pitchFamily="34" charset="0"/>
                        <a:ea typeface="Times New Roman"/>
                        <a:cs typeface="Arial" panose="020B0604020202020204" pitchFamily="34" charset="0"/>
                      </a:endParaRPr>
                    </a:p>
                  </a:txBody>
                  <a:tcPr marL="34225" marR="34225" marT="0" marB="0"/>
                </a:tc>
                <a:tc vMerge="1">
                  <a:txBody>
                    <a:bodyPr/>
                    <a:lstStyle/>
                    <a:p>
                      <a:endParaRPr lang="en-US"/>
                    </a:p>
                  </a:txBody>
                  <a:tcPr/>
                </a:tc>
              </a:tr>
              <a:tr h="367347">
                <a:tc>
                  <a:txBody>
                    <a:bodyPr/>
                    <a:lstStyle/>
                    <a:p>
                      <a:pPr algn="r" rtl="1">
                        <a:lnSpc>
                          <a:spcPct val="115000"/>
                        </a:lnSpc>
                        <a:spcAft>
                          <a:spcPts val="0"/>
                        </a:spcAft>
                      </a:pPr>
                      <a:r>
                        <a:rPr lang="en-US" sz="1400" dirty="0">
                          <a:effectLst/>
                          <a:latin typeface="Arial" panose="020B0604020202020204" pitchFamily="34" charset="0"/>
                          <a:cs typeface="Arial" panose="020B0604020202020204" pitchFamily="34" charset="0"/>
                        </a:rPr>
                        <a:t>M</a:t>
                      </a:r>
                      <a:r>
                        <a:rPr lang="en-US" sz="1400" baseline="-25000" dirty="0">
                          <a:effectLst/>
                          <a:latin typeface="Arial" panose="020B0604020202020204" pitchFamily="34" charset="0"/>
                          <a:cs typeface="Arial" panose="020B0604020202020204" pitchFamily="34" charset="0"/>
                        </a:rPr>
                        <a:t>4</a:t>
                      </a:r>
                      <a:r>
                        <a:rPr lang="fa-IR" sz="1400" dirty="0">
                          <a:effectLst/>
                          <a:latin typeface="Arial" panose="020B0604020202020204" pitchFamily="34" charset="0"/>
                          <a:cs typeface="Arial" panose="020B0604020202020204" pitchFamily="34" charset="0"/>
                        </a:rPr>
                        <a:t>:در صورت مشت كردن دست يا بالاآوردن شست يا نشان دادن علامت صلح به دستور معاينه كننده (توسط يكي از دست ها)</a:t>
                      </a:r>
                      <a:endParaRPr lang="en-US" sz="1100" dirty="0">
                        <a:effectLst/>
                        <a:latin typeface="Arial" panose="020B0604020202020204" pitchFamily="34" charset="0"/>
                        <a:ea typeface="Times New Roman"/>
                        <a:cs typeface="Arial" panose="020B0604020202020204" pitchFamily="34" charset="0"/>
                      </a:endParaRPr>
                    </a:p>
                  </a:txBody>
                  <a:tcPr marL="34225" marR="34225" marT="0" marB="0"/>
                </a:tc>
                <a:tc>
                  <a:txBody>
                    <a:bodyPr/>
                    <a:lstStyle/>
                    <a:p>
                      <a:pPr algn="ctr" rtl="1">
                        <a:lnSpc>
                          <a:spcPct val="115000"/>
                        </a:lnSpc>
                        <a:spcAft>
                          <a:spcPts val="0"/>
                        </a:spcAft>
                      </a:pPr>
                      <a:r>
                        <a:rPr lang="fa-IR" sz="1200" dirty="0">
                          <a:effectLst/>
                          <a:latin typeface="Arial" panose="020B0604020202020204" pitchFamily="34" charset="0"/>
                          <a:cs typeface="Arial" panose="020B0604020202020204" pitchFamily="34" charset="0"/>
                        </a:rPr>
                        <a:t>پاسخ حركتي                                                       </a:t>
                      </a:r>
                      <a:r>
                        <a:rPr lang="en-US" sz="1200" dirty="0">
                          <a:effectLst/>
                          <a:latin typeface="Arial" panose="020B0604020202020204" pitchFamily="34" charset="0"/>
                          <a:cs typeface="Arial" panose="020B0604020202020204" pitchFamily="34" charset="0"/>
                        </a:rPr>
                        <a:t>Motor Response</a:t>
                      </a:r>
                      <a:endParaRPr lang="en-US" sz="1050" dirty="0">
                        <a:effectLst/>
                        <a:latin typeface="Arial" panose="020B0604020202020204" pitchFamily="34" charset="0"/>
                        <a:ea typeface="Times New Roman"/>
                        <a:cs typeface="Arial" panose="020B0604020202020204" pitchFamily="34" charset="0"/>
                      </a:endParaRPr>
                    </a:p>
                  </a:txBody>
                  <a:tcPr marL="34225" marR="34225" marT="0" marB="0"/>
                </a:tc>
              </a:tr>
              <a:tr h="244898">
                <a:tc>
                  <a:txBody>
                    <a:bodyPr/>
                    <a:lstStyle/>
                    <a:p>
                      <a:pPr algn="r" rtl="1">
                        <a:lnSpc>
                          <a:spcPct val="115000"/>
                        </a:lnSpc>
                        <a:spcAft>
                          <a:spcPts val="0"/>
                        </a:spcAft>
                      </a:pPr>
                      <a:r>
                        <a:rPr lang="en-US" sz="1400" dirty="0">
                          <a:effectLst/>
                          <a:latin typeface="Arial" panose="020B0604020202020204" pitchFamily="34" charset="0"/>
                          <a:cs typeface="Arial" panose="020B0604020202020204" pitchFamily="34" charset="0"/>
                        </a:rPr>
                        <a:t>:M</a:t>
                      </a:r>
                      <a:r>
                        <a:rPr lang="en-US" sz="1400" baseline="-25000" dirty="0">
                          <a:effectLst/>
                          <a:latin typeface="Arial" panose="020B0604020202020204" pitchFamily="34" charset="0"/>
                          <a:cs typeface="Arial" panose="020B0604020202020204" pitchFamily="34" charset="0"/>
                        </a:rPr>
                        <a:t>3</a:t>
                      </a:r>
                      <a:r>
                        <a:rPr lang="en-US" sz="1400" dirty="0">
                          <a:effectLst/>
                          <a:latin typeface="Arial" panose="020B0604020202020204" pitchFamily="34" charset="0"/>
                          <a:cs typeface="Arial" panose="020B0604020202020204" pitchFamily="34" charset="0"/>
                        </a:rPr>
                        <a:t> </a:t>
                      </a:r>
                      <a:r>
                        <a:rPr lang="fa-IR" sz="1400" dirty="0">
                          <a:effectLst/>
                          <a:latin typeface="Arial" panose="020B0604020202020204" pitchFamily="34" charset="0"/>
                          <a:cs typeface="Arial" panose="020B0604020202020204" pitchFamily="34" charset="0"/>
                        </a:rPr>
                        <a:t>درصورت لمس دست معاينه كننده بعد از فشار و تحريك دردناك (حركات لوكاليزه)</a:t>
                      </a:r>
                      <a:endParaRPr lang="en-US" sz="1100" dirty="0">
                        <a:effectLst/>
                        <a:latin typeface="Arial" panose="020B0604020202020204" pitchFamily="34" charset="0"/>
                        <a:ea typeface="Times New Roman"/>
                        <a:cs typeface="Arial" panose="020B0604020202020204" pitchFamily="34" charset="0"/>
                      </a:endParaRPr>
                    </a:p>
                  </a:txBody>
                  <a:tcPr marL="34225" marR="34225" marT="0" marB="0"/>
                </a:tc>
                <a:tc rowSpan="4">
                  <a:txBody>
                    <a:bodyPr/>
                    <a:lstStyle/>
                    <a:p>
                      <a:pPr algn="ctr" rtl="1">
                        <a:lnSpc>
                          <a:spcPct val="115000"/>
                        </a:lnSpc>
                        <a:spcAft>
                          <a:spcPts val="0"/>
                        </a:spcAft>
                      </a:pPr>
                      <a:r>
                        <a:rPr lang="fa-IR" sz="1400" u="sng" dirty="0">
                          <a:effectLst/>
                          <a:latin typeface="Arial" panose="020B0604020202020204" pitchFamily="34" charset="0"/>
                          <a:cs typeface="Arial" panose="020B0604020202020204" pitchFamily="34" charset="0"/>
                        </a:rPr>
                        <a:t>نكات باليني</a:t>
                      </a:r>
                      <a:r>
                        <a:rPr lang="fa-IR" sz="1400" u="sng" dirty="0" smtClean="0">
                          <a:effectLst/>
                          <a:latin typeface="Arial" panose="020B0604020202020204" pitchFamily="34" charset="0"/>
                          <a:cs typeface="Arial" panose="020B0604020202020204" pitchFamily="34" charset="0"/>
                        </a:rPr>
                        <a:t>:</a:t>
                      </a:r>
                      <a:r>
                        <a:rPr lang="fa-IR" sz="1400" dirty="0">
                          <a:effectLst/>
                          <a:latin typeface="Arial" panose="020B0604020202020204" pitchFamily="34" charset="0"/>
                          <a:cs typeface="Arial" panose="020B0604020202020204" pitchFamily="34" charset="0"/>
                        </a:rPr>
                        <a:t> </a:t>
                      </a:r>
                      <a:endParaRPr lang="en-US" sz="1100" dirty="0">
                        <a:effectLst/>
                        <a:latin typeface="Arial" panose="020B0604020202020204" pitchFamily="34" charset="0"/>
                        <a:cs typeface="Arial" panose="020B0604020202020204" pitchFamily="34" charset="0"/>
                      </a:endParaRPr>
                    </a:p>
                    <a:p>
                      <a:pPr algn="r" rtl="1">
                        <a:lnSpc>
                          <a:spcPct val="115000"/>
                        </a:lnSpc>
                        <a:spcAft>
                          <a:spcPts val="0"/>
                        </a:spcAft>
                      </a:pPr>
                      <a:r>
                        <a:rPr lang="fa-IR" sz="1400" dirty="0">
                          <a:effectLst/>
                          <a:latin typeface="Arial" panose="020B0604020202020204" pitchFamily="34" charset="0"/>
                          <a:cs typeface="Arial" panose="020B0604020202020204" pitchFamily="34" charset="0"/>
                        </a:rPr>
                        <a:t>-</a:t>
                      </a:r>
                      <a:r>
                        <a:rPr lang="fa-IR" sz="1200" dirty="0">
                          <a:effectLst/>
                          <a:latin typeface="Arial" panose="020B0604020202020204" pitchFamily="34" charset="0"/>
                          <a:cs typeface="Arial" panose="020B0604020202020204" pitchFamily="34" charset="0"/>
                        </a:rPr>
                        <a:t>به منظور اعمال تحريك دردناك توسط معاينه كننده روش هاي ايمني مثل قرار دادن خودكار در بين انگشتان دست،فشار روي بستر ناخن ها،فشار روي عصب سوپرا اوربيتال توصيه مي شود.</a:t>
                      </a:r>
                      <a:endParaRPr lang="en-US" sz="1050" dirty="0">
                        <a:effectLst/>
                        <a:latin typeface="Arial" panose="020B0604020202020204" pitchFamily="34" charset="0"/>
                        <a:cs typeface="Arial" panose="020B0604020202020204" pitchFamily="34" charset="0"/>
                      </a:endParaRPr>
                    </a:p>
                    <a:p>
                      <a:pPr algn="r" rtl="1">
                        <a:lnSpc>
                          <a:spcPct val="115000"/>
                        </a:lnSpc>
                        <a:spcAft>
                          <a:spcPts val="0"/>
                        </a:spcAft>
                      </a:pPr>
                      <a:r>
                        <a:rPr lang="fa-IR" sz="1200" dirty="0">
                          <a:effectLst/>
                          <a:latin typeface="Arial" panose="020B0604020202020204" pitchFamily="34" charset="0"/>
                          <a:cs typeface="Arial" panose="020B0604020202020204" pitchFamily="34" charset="0"/>
                        </a:rPr>
                        <a:t>- با توجه به شرايط فرهنگي كشور ما براي دادن دستور از بيمار بخواهيد دست شما را فشار دهد و يا دست خود را مشت كند.</a:t>
                      </a:r>
                      <a:endParaRPr lang="en-US" sz="1050" dirty="0">
                        <a:effectLst/>
                        <a:latin typeface="Arial" panose="020B0604020202020204" pitchFamily="34" charset="0"/>
                        <a:ea typeface="Times New Roman"/>
                        <a:cs typeface="Arial" panose="020B0604020202020204" pitchFamily="34" charset="0"/>
                      </a:endParaRPr>
                    </a:p>
                  </a:txBody>
                  <a:tcPr marL="34225" marR="34225" marT="0" marB="0"/>
                </a:tc>
              </a:tr>
              <a:tr h="244898">
                <a:tc>
                  <a:txBody>
                    <a:bodyPr/>
                    <a:lstStyle/>
                    <a:p>
                      <a:pPr algn="r" rtl="1">
                        <a:lnSpc>
                          <a:spcPct val="115000"/>
                        </a:lnSpc>
                        <a:spcAft>
                          <a:spcPts val="0"/>
                        </a:spcAft>
                      </a:pPr>
                      <a:r>
                        <a:rPr lang="en-US" sz="1400" dirty="0">
                          <a:effectLst/>
                          <a:latin typeface="Arial" panose="020B0604020202020204" pitchFamily="34" charset="0"/>
                          <a:cs typeface="Arial" panose="020B0604020202020204" pitchFamily="34" charset="0"/>
                        </a:rPr>
                        <a:t>:M</a:t>
                      </a:r>
                      <a:r>
                        <a:rPr lang="en-US" sz="1400" baseline="-25000" dirty="0">
                          <a:effectLst/>
                          <a:latin typeface="Arial" panose="020B0604020202020204" pitchFamily="34" charset="0"/>
                          <a:cs typeface="Arial" panose="020B0604020202020204" pitchFamily="34" charset="0"/>
                        </a:rPr>
                        <a:t>2</a:t>
                      </a:r>
                      <a:r>
                        <a:rPr lang="en-US" sz="1400" dirty="0">
                          <a:effectLst/>
                          <a:latin typeface="Arial" panose="020B0604020202020204" pitchFamily="34" charset="0"/>
                          <a:cs typeface="Arial" panose="020B0604020202020204" pitchFamily="34" charset="0"/>
                        </a:rPr>
                        <a:t> </a:t>
                      </a:r>
                      <a:r>
                        <a:rPr lang="fa-IR" sz="1400" dirty="0">
                          <a:effectLst/>
                          <a:latin typeface="Arial" panose="020B0604020202020204" pitchFamily="34" charset="0"/>
                          <a:cs typeface="Arial" panose="020B0604020202020204" pitchFamily="34" charset="0"/>
                        </a:rPr>
                        <a:t>در صورت فلكسيون اندام فوقاني به محرك درد ناك(وضعيت دكورتيكه)</a:t>
                      </a:r>
                      <a:endParaRPr lang="en-US" sz="1100" dirty="0">
                        <a:effectLst/>
                        <a:latin typeface="Arial" panose="020B0604020202020204" pitchFamily="34" charset="0"/>
                        <a:ea typeface="Times New Roman"/>
                        <a:cs typeface="Arial" panose="020B0604020202020204" pitchFamily="34" charset="0"/>
                      </a:endParaRPr>
                    </a:p>
                  </a:txBody>
                  <a:tcPr marL="34225" marR="34225" marT="0" marB="0"/>
                </a:tc>
                <a:tc vMerge="1">
                  <a:txBody>
                    <a:bodyPr/>
                    <a:lstStyle/>
                    <a:p>
                      <a:endParaRPr lang="en-US"/>
                    </a:p>
                  </a:txBody>
                  <a:tcPr/>
                </a:tc>
              </a:tr>
              <a:tr h="244898">
                <a:tc>
                  <a:txBody>
                    <a:bodyPr/>
                    <a:lstStyle/>
                    <a:p>
                      <a:pPr algn="r" rtl="1">
                        <a:lnSpc>
                          <a:spcPct val="115000"/>
                        </a:lnSpc>
                        <a:spcAft>
                          <a:spcPts val="0"/>
                        </a:spcAft>
                      </a:pPr>
                      <a:r>
                        <a:rPr lang="en-US" sz="1400" dirty="0">
                          <a:effectLst/>
                          <a:latin typeface="Arial" panose="020B0604020202020204" pitchFamily="34" charset="0"/>
                          <a:cs typeface="Arial" panose="020B0604020202020204" pitchFamily="34" charset="0"/>
                        </a:rPr>
                        <a:t>M</a:t>
                      </a:r>
                      <a:r>
                        <a:rPr lang="en-US" sz="1400" baseline="-25000" dirty="0">
                          <a:effectLst/>
                          <a:latin typeface="Arial" panose="020B0604020202020204" pitchFamily="34" charset="0"/>
                          <a:cs typeface="Arial" panose="020B0604020202020204" pitchFamily="34" charset="0"/>
                        </a:rPr>
                        <a:t>1</a:t>
                      </a:r>
                      <a:r>
                        <a:rPr lang="fa-IR" sz="1400" dirty="0">
                          <a:effectLst/>
                          <a:latin typeface="Arial" panose="020B0604020202020204" pitchFamily="34" charset="0"/>
                          <a:cs typeface="Arial" panose="020B0604020202020204" pitchFamily="34" charset="0"/>
                        </a:rPr>
                        <a:t>: در صورت حركات اكستانسيون اندامها به محرك دردناك (وضعيت دسربره)</a:t>
                      </a:r>
                      <a:endParaRPr lang="en-US" sz="1100" dirty="0">
                        <a:effectLst/>
                        <a:latin typeface="Arial" panose="020B0604020202020204" pitchFamily="34" charset="0"/>
                        <a:ea typeface="Times New Roman"/>
                        <a:cs typeface="Arial" panose="020B0604020202020204" pitchFamily="34" charset="0"/>
                      </a:endParaRPr>
                    </a:p>
                  </a:txBody>
                  <a:tcPr marL="34225" marR="34225" marT="0" marB="0"/>
                </a:tc>
                <a:tc vMerge="1">
                  <a:txBody>
                    <a:bodyPr/>
                    <a:lstStyle/>
                    <a:p>
                      <a:endParaRPr lang="en-US"/>
                    </a:p>
                  </a:txBody>
                  <a:tcPr/>
                </a:tc>
              </a:tr>
              <a:tr h="367347">
                <a:tc>
                  <a:txBody>
                    <a:bodyPr/>
                    <a:lstStyle/>
                    <a:p>
                      <a:pPr algn="r" rtl="1">
                        <a:lnSpc>
                          <a:spcPct val="115000"/>
                        </a:lnSpc>
                        <a:spcAft>
                          <a:spcPts val="0"/>
                        </a:spcAft>
                      </a:pPr>
                      <a:r>
                        <a:rPr lang="en-US" sz="1400" dirty="0">
                          <a:effectLst/>
                          <a:latin typeface="Arial" panose="020B0604020202020204" pitchFamily="34" charset="0"/>
                          <a:cs typeface="Arial" panose="020B0604020202020204" pitchFamily="34" charset="0"/>
                        </a:rPr>
                        <a:t>:M</a:t>
                      </a:r>
                      <a:r>
                        <a:rPr lang="en-US" sz="1400" baseline="-25000" dirty="0">
                          <a:effectLst/>
                          <a:latin typeface="Arial" panose="020B0604020202020204" pitchFamily="34" charset="0"/>
                          <a:cs typeface="Arial" panose="020B0604020202020204" pitchFamily="34" charset="0"/>
                        </a:rPr>
                        <a:t>0</a:t>
                      </a:r>
                      <a:r>
                        <a:rPr lang="en-US" sz="1400" dirty="0">
                          <a:effectLst/>
                          <a:latin typeface="Arial" panose="020B0604020202020204" pitchFamily="34" charset="0"/>
                          <a:cs typeface="Arial" panose="020B0604020202020204" pitchFamily="34" charset="0"/>
                        </a:rPr>
                        <a:t> </a:t>
                      </a:r>
                      <a:r>
                        <a:rPr lang="fa-IR" sz="1400" dirty="0">
                          <a:effectLst/>
                          <a:latin typeface="Arial" panose="020B0604020202020204" pitchFamily="34" charset="0"/>
                          <a:cs typeface="Arial" panose="020B0604020202020204" pitchFamily="34" charset="0"/>
                        </a:rPr>
                        <a:t>در صورت عدم پاسخ به محرك درد ناك يا در صورت استاتوس اپيلپتوس (صرع مداوم)</a:t>
                      </a:r>
                      <a:endParaRPr lang="en-US" sz="1100" dirty="0">
                        <a:effectLst/>
                        <a:latin typeface="Arial" panose="020B0604020202020204" pitchFamily="34" charset="0"/>
                        <a:ea typeface="Times New Roman"/>
                        <a:cs typeface="Arial" panose="020B0604020202020204" pitchFamily="34" charset="0"/>
                      </a:endParaRPr>
                    </a:p>
                  </a:txBody>
                  <a:tcPr marL="34225" marR="34225" marT="0" marB="0"/>
                </a:tc>
                <a:tc vMerge="1">
                  <a:txBody>
                    <a:bodyPr/>
                    <a:lstStyle/>
                    <a:p>
                      <a:endParaRPr lang="en-US"/>
                    </a:p>
                  </a:txBody>
                  <a:tcPr/>
                </a:tc>
              </a:tr>
              <a:tr h="244898">
                <a:tc>
                  <a:txBody>
                    <a:bodyPr/>
                    <a:lstStyle/>
                    <a:p>
                      <a:pPr algn="r" rtl="1">
                        <a:lnSpc>
                          <a:spcPct val="115000"/>
                        </a:lnSpc>
                        <a:spcAft>
                          <a:spcPts val="0"/>
                        </a:spcAft>
                      </a:pPr>
                      <a:r>
                        <a:rPr lang="en-US" sz="1400" dirty="0">
                          <a:effectLst/>
                          <a:latin typeface="Arial" panose="020B0604020202020204" pitchFamily="34" charset="0"/>
                          <a:cs typeface="Arial" panose="020B0604020202020204" pitchFamily="34" charset="0"/>
                        </a:rPr>
                        <a:t>B</a:t>
                      </a:r>
                      <a:r>
                        <a:rPr lang="en-US" sz="1400" baseline="-25000" dirty="0">
                          <a:effectLst/>
                          <a:latin typeface="Arial" panose="020B0604020202020204" pitchFamily="34" charset="0"/>
                          <a:cs typeface="Arial" panose="020B0604020202020204" pitchFamily="34" charset="0"/>
                        </a:rPr>
                        <a:t>4</a:t>
                      </a:r>
                      <a:r>
                        <a:rPr lang="fa-IR" sz="1400" dirty="0">
                          <a:effectLst/>
                          <a:latin typeface="Arial" panose="020B0604020202020204" pitchFamily="34" charset="0"/>
                          <a:cs typeface="Arial" panose="020B0604020202020204" pitchFamily="34" charset="0"/>
                        </a:rPr>
                        <a:t>: در صورت وجود واكنشهاي مردمك و </a:t>
                      </a:r>
                      <a:r>
                        <a:rPr lang="fa-IR" sz="1400" dirty="0" smtClean="0">
                          <a:effectLst/>
                          <a:latin typeface="Arial" panose="020B0604020202020204" pitchFamily="34" charset="0"/>
                          <a:cs typeface="Arial" panose="020B0604020202020204" pitchFamily="34" charset="0"/>
                        </a:rPr>
                        <a:t>قرنيه</a:t>
                      </a:r>
                      <a:endParaRPr lang="en-US" sz="1100" dirty="0">
                        <a:effectLst/>
                        <a:latin typeface="Arial" panose="020B0604020202020204" pitchFamily="34" charset="0"/>
                        <a:cs typeface="Arial" panose="020B0604020202020204" pitchFamily="34" charset="0"/>
                      </a:endParaRPr>
                    </a:p>
                  </a:txBody>
                  <a:tcPr marL="34225" marR="34225" marT="0" marB="0"/>
                </a:tc>
                <a:tc>
                  <a:txBody>
                    <a:bodyPr/>
                    <a:lstStyle/>
                    <a:p>
                      <a:pPr algn="ctr" rtl="1">
                        <a:lnSpc>
                          <a:spcPct val="115000"/>
                        </a:lnSpc>
                        <a:spcAft>
                          <a:spcPts val="0"/>
                        </a:spcAft>
                      </a:pPr>
                      <a:r>
                        <a:rPr lang="fa-IR" sz="1200" dirty="0">
                          <a:effectLst/>
                          <a:latin typeface="Arial" panose="020B0604020202020204" pitchFamily="34" charset="0"/>
                          <a:cs typeface="Arial" panose="020B0604020202020204" pitchFamily="34" charset="0"/>
                        </a:rPr>
                        <a:t>واکنشهای ساقه مغز.                                          </a:t>
                      </a:r>
                      <a:r>
                        <a:rPr lang="en-US" sz="1200" dirty="0">
                          <a:effectLst/>
                          <a:latin typeface="Arial" panose="020B0604020202020204" pitchFamily="34" charset="0"/>
                          <a:cs typeface="Arial" panose="020B0604020202020204" pitchFamily="34" charset="0"/>
                        </a:rPr>
                        <a:t>Brain Stem Reflexes</a:t>
                      </a:r>
                      <a:endParaRPr lang="en-US" sz="1050" dirty="0">
                        <a:effectLst/>
                        <a:latin typeface="Arial" panose="020B0604020202020204" pitchFamily="34" charset="0"/>
                        <a:ea typeface="Times New Roman"/>
                        <a:cs typeface="Arial" panose="020B0604020202020204" pitchFamily="34" charset="0"/>
                      </a:endParaRPr>
                    </a:p>
                  </a:txBody>
                  <a:tcPr marL="34225" marR="34225" marT="0" marB="0"/>
                </a:tc>
              </a:tr>
              <a:tr h="122449">
                <a:tc>
                  <a:txBody>
                    <a:bodyPr/>
                    <a:lstStyle/>
                    <a:p>
                      <a:pPr algn="r" rtl="1">
                        <a:lnSpc>
                          <a:spcPct val="115000"/>
                        </a:lnSpc>
                        <a:spcAft>
                          <a:spcPts val="0"/>
                        </a:spcAft>
                      </a:pPr>
                      <a:r>
                        <a:rPr lang="en-US" sz="1400" dirty="0">
                          <a:effectLst/>
                          <a:latin typeface="Arial" panose="020B0604020202020204" pitchFamily="34" charset="0"/>
                          <a:cs typeface="Arial" panose="020B0604020202020204" pitchFamily="34" charset="0"/>
                        </a:rPr>
                        <a:t>B</a:t>
                      </a:r>
                      <a:r>
                        <a:rPr lang="en-US" sz="1400" baseline="-25000" dirty="0">
                          <a:effectLst/>
                          <a:latin typeface="Arial" panose="020B0604020202020204" pitchFamily="34" charset="0"/>
                          <a:cs typeface="Arial" panose="020B0604020202020204" pitchFamily="34" charset="0"/>
                        </a:rPr>
                        <a:t>3</a:t>
                      </a:r>
                      <a:r>
                        <a:rPr lang="fa-IR" sz="1400" dirty="0">
                          <a:effectLst/>
                          <a:latin typeface="Arial" panose="020B0604020202020204" pitchFamily="34" charset="0"/>
                          <a:cs typeface="Arial" panose="020B0604020202020204" pitchFamily="34" charset="0"/>
                        </a:rPr>
                        <a:t>: در صورت متسع و ثابت بودن يكي از مردمك ها</a:t>
                      </a:r>
                      <a:endParaRPr lang="en-US" sz="1100" dirty="0">
                        <a:effectLst/>
                        <a:latin typeface="Arial" panose="020B0604020202020204" pitchFamily="34" charset="0"/>
                        <a:ea typeface="Times New Roman"/>
                        <a:cs typeface="Arial" panose="020B0604020202020204" pitchFamily="34" charset="0"/>
                      </a:endParaRPr>
                    </a:p>
                  </a:txBody>
                  <a:tcPr marL="34225" marR="34225" marT="0" marB="0"/>
                </a:tc>
                <a:tc rowSpan="4">
                  <a:txBody>
                    <a:bodyPr/>
                    <a:lstStyle/>
                    <a:p>
                      <a:pPr algn="ctr" rtl="1">
                        <a:lnSpc>
                          <a:spcPct val="115000"/>
                        </a:lnSpc>
                        <a:spcAft>
                          <a:spcPts val="0"/>
                        </a:spcAft>
                      </a:pPr>
                      <a:r>
                        <a:rPr lang="fa-IR" sz="1400" u="sng" dirty="0">
                          <a:effectLst/>
                          <a:latin typeface="Arial" panose="020B0604020202020204" pitchFamily="34" charset="0"/>
                          <a:cs typeface="Arial" panose="020B0604020202020204" pitchFamily="34" charset="0"/>
                        </a:rPr>
                        <a:t>نكات باليني:</a:t>
                      </a:r>
                      <a:endParaRPr lang="en-US" sz="1100" dirty="0">
                        <a:effectLst/>
                        <a:latin typeface="Arial" panose="020B0604020202020204" pitchFamily="34" charset="0"/>
                        <a:cs typeface="Arial" panose="020B0604020202020204" pitchFamily="34" charset="0"/>
                      </a:endParaRPr>
                    </a:p>
                    <a:p>
                      <a:pPr algn="r" rtl="1">
                        <a:lnSpc>
                          <a:spcPct val="115000"/>
                        </a:lnSpc>
                        <a:spcAft>
                          <a:spcPts val="0"/>
                        </a:spcAft>
                      </a:pPr>
                      <a:r>
                        <a:rPr lang="fa-IR" sz="1400" dirty="0">
                          <a:effectLst/>
                          <a:latin typeface="Arial" panose="020B0604020202020204" pitchFamily="34" charset="0"/>
                          <a:cs typeface="Arial" panose="020B0604020202020204" pitchFamily="34" charset="0"/>
                        </a:rPr>
                        <a:t>-</a:t>
                      </a:r>
                      <a:r>
                        <a:rPr lang="fa-IR" sz="1200" dirty="0">
                          <a:effectLst/>
                          <a:latin typeface="Arial" panose="020B0604020202020204" pitchFamily="34" charset="0"/>
                          <a:cs typeface="Arial" panose="020B0604020202020204" pitchFamily="34" charset="0"/>
                        </a:rPr>
                        <a:t>براي بررسي قرنيه جهت جلوگيري از آسيب قرنيه چكاندن  2تا3 قطره از سرم نمكي بر روي قرنيه از فاصله 1 تا 15 سانتي متري به وسيله سرنگ توصيه مي شود، كه در پاسخ بايد پلك زده شود.</a:t>
                      </a:r>
                      <a:endParaRPr lang="en-US" sz="1050" dirty="0">
                        <a:effectLst/>
                        <a:latin typeface="Arial" panose="020B0604020202020204" pitchFamily="34" charset="0"/>
                        <a:cs typeface="Arial" panose="020B0604020202020204" pitchFamily="34" charset="0"/>
                      </a:endParaRPr>
                    </a:p>
                    <a:p>
                      <a:pPr algn="r" rtl="1">
                        <a:lnSpc>
                          <a:spcPct val="115000"/>
                        </a:lnSpc>
                        <a:spcAft>
                          <a:spcPts val="0"/>
                        </a:spcAft>
                      </a:pPr>
                      <a:r>
                        <a:rPr lang="fa-IR" sz="1200" dirty="0">
                          <a:effectLst/>
                          <a:latin typeface="Arial" panose="020B0604020202020204" pitchFamily="34" charset="0"/>
                          <a:cs typeface="Arial" panose="020B0604020202020204" pitchFamily="34" charset="0"/>
                        </a:rPr>
                        <a:t>-تنها در صورتي كه هم واكنش مردمك و هم قرنيه وجود نداشته باشد،واكنش سرفه با استفاده از ساكشن تراشه بررسي مي گردد</a:t>
                      </a:r>
                      <a:r>
                        <a:rPr lang="fa-IR" sz="1200" dirty="0" smtClean="0">
                          <a:effectLst/>
                          <a:latin typeface="Arial" panose="020B0604020202020204" pitchFamily="34" charset="0"/>
                          <a:cs typeface="Arial" panose="020B0604020202020204" pitchFamily="34" charset="0"/>
                        </a:rPr>
                        <a:t>.</a:t>
                      </a:r>
                      <a:r>
                        <a:rPr lang="fa-IR" sz="1200" dirty="0">
                          <a:effectLst/>
                          <a:latin typeface="Arial" panose="020B0604020202020204" pitchFamily="34" charset="0"/>
                          <a:cs typeface="Arial" panose="020B0604020202020204" pitchFamily="34" charset="0"/>
                        </a:rPr>
                        <a:t> </a:t>
                      </a:r>
                      <a:endParaRPr lang="en-US" sz="1050" dirty="0">
                        <a:effectLst/>
                        <a:latin typeface="Arial" panose="020B0604020202020204" pitchFamily="34" charset="0"/>
                        <a:ea typeface="Times New Roman"/>
                        <a:cs typeface="Arial" panose="020B0604020202020204" pitchFamily="34" charset="0"/>
                      </a:endParaRPr>
                    </a:p>
                  </a:txBody>
                  <a:tcPr marL="34225" marR="34225" marT="0" marB="0"/>
                </a:tc>
              </a:tr>
              <a:tr h="244898">
                <a:tc>
                  <a:txBody>
                    <a:bodyPr/>
                    <a:lstStyle/>
                    <a:p>
                      <a:pPr algn="r" rtl="1">
                        <a:lnSpc>
                          <a:spcPct val="115000"/>
                        </a:lnSpc>
                        <a:spcAft>
                          <a:spcPts val="0"/>
                        </a:spcAft>
                      </a:pPr>
                      <a:r>
                        <a:rPr lang="en-US" sz="1400" dirty="0">
                          <a:effectLst/>
                          <a:latin typeface="Arial" panose="020B0604020202020204" pitchFamily="34" charset="0"/>
                          <a:cs typeface="Arial" panose="020B0604020202020204" pitchFamily="34" charset="0"/>
                        </a:rPr>
                        <a:t>:B</a:t>
                      </a:r>
                      <a:r>
                        <a:rPr lang="en-US" sz="1400" baseline="-25000" dirty="0">
                          <a:effectLst/>
                          <a:latin typeface="Arial" panose="020B0604020202020204" pitchFamily="34" charset="0"/>
                          <a:cs typeface="Arial" panose="020B0604020202020204" pitchFamily="34" charset="0"/>
                        </a:rPr>
                        <a:t>2</a:t>
                      </a:r>
                      <a:r>
                        <a:rPr lang="en-US" sz="1400" dirty="0">
                          <a:effectLst/>
                          <a:latin typeface="Arial" panose="020B0604020202020204" pitchFamily="34" charset="0"/>
                          <a:cs typeface="Arial" panose="020B0604020202020204" pitchFamily="34" charset="0"/>
                        </a:rPr>
                        <a:t> </a:t>
                      </a:r>
                      <a:r>
                        <a:rPr lang="fa-IR" sz="1400" dirty="0">
                          <a:effectLst/>
                          <a:latin typeface="Arial" panose="020B0604020202020204" pitchFamily="34" charset="0"/>
                          <a:cs typeface="Arial" panose="020B0604020202020204" pitchFamily="34" charset="0"/>
                        </a:rPr>
                        <a:t>در صورت عدم وجود هر كدام از واكنشهاي مردمك و قرنيه </a:t>
                      </a:r>
                      <a:endParaRPr lang="en-US" sz="1100" dirty="0">
                        <a:effectLst/>
                        <a:latin typeface="Arial" panose="020B0604020202020204" pitchFamily="34" charset="0"/>
                        <a:ea typeface="Times New Roman"/>
                        <a:cs typeface="Arial" panose="020B0604020202020204" pitchFamily="34" charset="0"/>
                      </a:endParaRPr>
                    </a:p>
                  </a:txBody>
                  <a:tcPr marL="34225" marR="34225" marT="0" marB="0"/>
                </a:tc>
                <a:tc vMerge="1">
                  <a:txBody>
                    <a:bodyPr/>
                    <a:lstStyle/>
                    <a:p>
                      <a:endParaRPr lang="en-US"/>
                    </a:p>
                  </a:txBody>
                  <a:tcPr/>
                </a:tc>
              </a:tr>
              <a:tr h="244898">
                <a:tc>
                  <a:txBody>
                    <a:bodyPr/>
                    <a:lstStyle/>
                    <a:p>
                      <a:pPr algn="r" rtl="1">
                        <a:lnSpc>
                          <a:spcPct val="115000"/>
                        </a:lnSpc>
                        <a:spcAft>
                          <a:spcPts val="0"/>
                        </a:spcAft>
                      </a:pPr>
                      <a:r>
                        <a:rPr lang="en-US" sz="1400" dirty="0">
                          <a:effectLst/>
                          <a:latin typeface="Arial" panose="020B0604020202020204" pitchFamily="34" charset="0"/>
                          <a:cs typeface="Arial" panose="020B0604020202020204" pitchFamily="34" charset="0"/>
                        </a:rPr>
                        <a:t>:B</a:t>
                      </a:r>
                      <a:r>
                        <a:rPr lang="en-US" sz="1400" baseline="-25000" dirty="0">
                          <a:effectLst/>
                          <a:latin typeface="Arial" panose="020B0604020202020204" pitchFamily="34" charset="0"/>
                          <a:cs typeface="Arial" panose="020B0604020202020204" pitchFamily="34" charset="0"/>
                        </a:rPr>
                        <a:t>1</a:t>
                      </a:r>
                      <a:r>
                        <a:rPr lang="en-US" sz="1400" dirty="0">
                          <a:effectLst/>
                          <a:latin typeface="Arial" panose="020B0604020202020204" pitchFamily="34" charset="0"/>
                          <a:cs typeface="Arial" panose="020B0604020202020204" pitchFamily="34" charset="0"/>
                        </a:rPr>
                        <a:t> </a:t>
                      </a:r>
                      <a:r>
                        <a:rPr lang="fa-IR" sz="1400" dirty="0">
                          <a:effectLst/>
                          <a:latin typeface="Arial" panose="020B0604020202020204" pitchFamily="34" charset="0"/>
                          <a:cs typeface="Arial" panose="020B0604020202020204" pitchFamily="34" charset="0"/>
                        </a:rPr>
                        <a:t>در صورت عدم وجود هم واكنشهاي مردمك و هم قرنيه </a:t>
                      </a:r>
                      <a:endParaRPr lang="en-US" sz="1100" dirty="0">
                        <a:effectLst/>
                        <a:latin typeface="Arial" panose="020B0604020202020204" pitchFamily="34" charset="0"/>
                        <a:ea typeface="Times New Roman"/>
                        <a:cs typeface="Arial" panose="020B0604020202020204" pitchFamily="34" charset="0"/>
                      </a:endParaRPr>
                    </a:p>
                  </a:txBody>
                  <a:tcPr marL="34225" marR="34225" marT="0" marB="0"/>
                </a:tc>
                <a:tc vMerge="1">
                  <a:txBody>
                    <a:bodyPr/>
                    <a:lstStyle/>
                    <a:p>
                      <a:endParaRPr lang="en-US"/>
                    </a:p>
                  </a:txBody>
                  <a:tcPr/>
                </a:tc>
              </a:tr>
              <a:tr h="489797">
                <a:tc>
                  <a:txBody>
                    <a:bodyPr/>
                    <a:lstStyle/>
                    <a:p>
                      <a:pPr algn="r" rtl="1">
                        <a:lnSpc>
                          <a:spcPct val="115000"/>
                        </a:lnSpc>
                        <a:spcAft>
                          <a:spcPts val="0"/>
                        </a:spcAft>
                      </a:pPr>
                      <a:r>
                        <a:rPr lang="en-US" sz="1400" dirty="0">
                          <a:effectLst/>
                          <a:latin typeface="Arial" panose="020B0604020202020204" pitchFamily="34" charset="0"/>
                          <a:cs typeface="Arial" panose="020B0604020202020204" pitchFamily="34" charset="0"/>
                        </a:rPr>
                        <a:t>:B</a:t>
                      </a:r>
                      <a:r>
                        <a:rPr lang="en-US" sz="1400" baseline="-25000" dirty="0">
                          <a:effectLst/>
                          <a:latin typeface="Arial" panose="020B0604020202020204" pitchFamily="34" charset="0"/>
                          <a:cs typeface="Arial" panose="020B0604020202020204" pitchFamily="34" charset="0"/>
                        </a:rPr>
                        <a:t>0</a:t>
                      </a:r>
                      <a:r>
                        <a:rPr lang="en-US" sz="1400" dirty="0">
                          <a:effectLst/>
                          <a:latin typeface="Arial" panose="020B0604020202020204" pitchFamily="34" charset="0"/>
                          <a:cs typeface="Arial" panose="020B0604020202020204" pitchFamily="34" charset="0"/>
                        </a:rPr>
                        <a:t> </a:t>
                      </a:r>
                      <a:r>
                        <a:rPr lang="fa-IR" sz="1400" dirty="0">
                          <a:effectLst/>
                          <a:latin typeface="Arial" panose="020B0604020202020204" pitchFamily="34" charset="0"/>
                          <a:cs typeface="Arial" panose="020B0604020202020204" pitchFamily="34" charset="0"/>
                        </a:rPr>
                        <a:t>در صورت عدم وجود واكنشهاي مردمك ،قرنيه و سرفه</a:t>
                      </a:r>
                      <a:endParaRPr lang="en-US" sz="1100" dirty="0">
                        <a:effectLst/>
                        <a:latin typeface="Arial" panose="020B0604020202020204" pitchFamily="34" charset="0"/>
                        <a:ea typeface="Times New Roman"/>
                        <a:cs typeface="Arial" panose="020B0604020202020204" pitchFamily="34" charset="0"/>
                      </a:endParaRPr>
                    </a:p>
                  </a:txBody>
                  <a:tcPr marL="34225" marR="34225" marT="0" marB="0"/>
                </a:tc>
                <a:tc vMerge="1">
                  <a:txBody>
                    <a:bodyPr/>
                    <a:lstStyle/>
                    <a:p>
                      <a:endParaRPr lang="en-US"/>
                    </a:p>
                  </a:txBody>
                  <a:tcPr/>
                </a:tc>
              </a:tr>
              <a:tr h="244898">
                <a:tc>
                  <a:txBody>
                    <a:bodyPr/>
                    <a:lstStyle/>
                    <a:p>
                      <a:pPr algn="r" rtl="1">
                        <a:lnSpc>
                          <a:spcPct val="115000"/>
                        </a:lnSpc>
                        <a:spcAft>
                          <a:spcPts val="0"/>
                        </a:spcAft>
                      </a:pPr>
                      <a:r>
                        <a:rPr lang="en-US" sz="1400" dirty="0">
                          <a:effectLst/>
                          <a:latin typeface="Arial" panose="020B0604020202020204" pitchFamily="34" charset="0"/>
                          <a:cs typeface="Arial" panose="020B0604020202020204" pitchFamily="34" charset="0"/>
                        </a:rPr>
                        <a:t>:R</a:t>
                      </a:r>
                      <a:r>
                        <a:rPr lang="en-US" sz="1400" baseline="-25000" dirty="0">
                          <a:effectLst/>
                          <a:latin typeface="Arial" panose="020B0604020202020204" pitchFamily="34" charset="0"/>
                          <a:cs typeface="Arial" panose="020B0604020202020204" pitchFamily="34" charset="0"/>
                        </a:rPr>
                        <a:t>4</a:t>
                      </a:r>
                      <a:r>
                        <a:rPr lang="en-US" sz="1400" dirty="0">
                          <a:effectLst/>
                          <a:latin typeface="Arial" panose="020B0604020202020204" pitchFamily="34" charset="0"/>
                          <a:cs typeface="Arial" panose="020B0604020202020204" pitchFamily="34" charset="0"/>
                        </a:rPr>
                        <a:t> </a:t>
                      </a:r>
                      <a:r>
                        <a:rPr lang="fa-IR" sz="1400" dirty="0">
                          <a:effectLst/>
                          <a:latin typeface="Arial" panose="020B0604020202020204" pitchFamily="34" charset="0"/>
                          <a:cs typeface="Arial" panose="020B0604020202020204" pitchFamily="34" charset="0"/>
                        </a:rPr>
                        <a:t>در صورت اينتوبه نبودن و داشتن الگوي تنفسي منظم</a:t>
                      </a:r>
                      <a:endParaRPr lang="en-US" sz="1100" dirty="0">
                        <a:effectLst/>
                        <a:latin typeface="Arial" panose="020B0604020202020204" pitchFamily="34" charset="0"/>
                        <a:ea typeface="Times New Roman"/>
                        <a:cs typeface="Arial" panose="020B0604020202020204" pitchFamily="34" charset="0"/>
                      </a:endParaRPr>
                    </a:p>
                  </a:txBody>
                  <a:tcPr marL="34225" marR="34225" marT="0" marB="0"/>
                </a:tc>
                <a:tc>
                  <a:txBody>
                    <a:bodyPr/>
                    <a:lstStyle/>
                    <a:p>
                      <a:pPr algn="ctr" rtl="1">
                        <a:lnSpc>
                          <a:spcPct val="115000"/>
                        </a:lnSpc>
                        <a:spcAft>
                          <a:spcPts val="0"/>
                        </a:spcAft>
                      </a:pPr>
                      <a:r>
                        <a:rPr lang="fa-IR" sz="1400">
                          <a:effectLst/>
                          <a:latin typeface="Arial" panose="020B0604020202020204" pitchFamily="34" charset="0"/>
                          <a:cs typeface="Arial" panose="020B0604020202020204" pitchFamily="34" charset="0"/>
                        </a:rPr>
                        <a:t>                                     تنفس                       </a:t>
                      </a:r>
                      <a:r>
                        <a:rPr lang="en-US" sz="1400">
                          <a:effectLst/>
                          <a:latin typeface="Arial" panose="020B0604020202020204" pitchFamily="34" charset="0"/>
                          <a:cs typeface="Arial" panose="020B0604020202020204" pitchFamily="34" charset="0"/>
                        </a:rPr>
                        <a:t>       Respiration</a:t>
                      </a:r>
                      <a:endParaRPr lang="en-US" sz="1100">
                        <a:effectLst/>
                        <a:latin typeface="Arial" panose="020B0604020202020204" pitchFamily="34" charset="0"/>
                        <a:ea typeface="Times New Roman"/>
                        <a:cs typeface="Arial" panose="020B0604020202020204" pitchFamily="34" charset="0"/>
                      </a:endParaRPr>
                    </a:p>
                  </a:txBody>
                  <a:tcPr marL="34225" marR="34225" marT="0" marB="0"/>
                </a:tc>
              </a:tr>
              <a:tr h="244898">
                <a:tc>
                  <a:txBody>
                    <a:bodyPr/>
                    <a:lstStyle/>
                    <a:p>
                      <a:pPr algn="r" rtl="1">
                        <a:lnSpc>
                          <a:spcPct val="115000"/>
                        </a:lnSpc>
                        <a:spcAft>
                          <a:spcPts val="0"/>
                        </a:spcAft>
                      </a:pPr>
                      <a:r>
                        <a:rPr lang="en-US" sz="1400" dirty="0">
                          <a:effectLst/>
                          <a:latin typeface="Arial" panose="020B0604020202020204" pitchFamily="34" charset="0"/>
                          <a:cs typeface="Arial" panose="020B0604020202020204" pitchFamily="34" charset="0"/>
                        </a:rPr>
                        <a:t>R</a:t>
                      </a:r>
                      <a:r>
                        <a:rPr lang="en-US" sz="1400" baseline="-25000" dirty="0">
                          <a:effectLst/>
                          <a:latin typeface="Arial" panose="020B0604020202020204" pitchFamily="34" charset="0"/>
                          <a:cs typeface="Arial" panose="020B0604020202020204" pitchFamily="34" charset="0"/>
                        </a:rPr>
                        <a:t>3</a:t>
                      </a:r>
                      <a:r>
                        <a:rPr lang="fa-IR" sz="1400" dirty="0">
                          <a:effectLst/>
                          <a:latin typeface="Arial" panose="020B0604020202020204" pitchFamily="34" charset="0"/>
                          <a:cs typeface="Arial" panose="020B0604020202020204" pitchFamily="34" charset="0"/>
                        </a:rPr>
                        <a:t>: در صورت اينتوبه نبودن و داشتن الگوي تنفسي شين استوك</a:t>
                      </a:r>
                      <a:endParaRPr lang="en-US" sz="1100" dirty="0">
                        <a:effectLst/>
                        <a:latin typeface="Arial" panose="020B0604020202020204" pitchFamily="34" charset="0"/>
                        <a:ea typeface="Times New Roman"/>
                        <a:cs typeface="Arial" panose="020B0604020202020204" pitchFamily="34" charset="0"/>
                      </a:endParaRPr>
                    </a:p>
                  </a:txBody>
                  <a:tcPr marL="34225" marR="34225" marT="0" marB="0"/>
                </a:tc>
                <a:tc rowSpan="4">
                  <a:txBody>
                    <a:bodyPr/>
                    <a:lstStyle/>
                    <a:p>
                      <a:pPr algn="ctr" rtl="1">
                        <a:lnSpc>
                          <a:spcPct val="115000"/>
                        </a:lnSpc>
                        <a:spcAft>
                          <a:spcPts val="0"/>
                        </a:spcAft>
                      </a:pPr>
                      <a:r>
                        <a:rPr lang="fa-IR" sz="1400" u="sng" dirty="0">
                          <a:effectLst/>
                          <a:latin typeface="Arial" panose="020B0604020202020204" pitchFamily="34" charset="0"/>
                          <a:cs typeface="Arial" panose="020B0604020202020204" pitchFamily="34" charset="0"/>
                        </a:rPr>
                        <a:t>نكات باليني:</a:t>
                      </a:r>
                      <a:endParaRPr lang="en-US" sz="1100" dirty="0">
                        <a:effectLst/>
                        <a:latin typeface="Arial" panose="020B0604020202020204" pitchFamily="34" charset="0"/>
                        <a:cs typeface="Arial" panose="020B0604020202020204" pitchFamily="34" charset="0"/>
                      </a:endParaRPr>
                    </a:p>
                    <a:p>
                      <a:pPr algn="r" rtl="1">
                        <a:lnSpc>
                          <a:spcPct val="115000"/>
                        </a:lnSpc>
                        <a:spcAft>
                          <a:spcPts val="0"/>
                        </a:spcAft>
                      </a:pPr>
                      <a:r>
                        <a:rPr lang="fa-IR" sz="1400" dirty="0">
                          <a:effectLst/>
                          <a:latin typeface="Arial" panose="020B0604020202020204" pitchFamily="34" charset="0"/>
                          <a:cs typeface="Arial" panose="020B0604020202020204" pitchFamily="34" charset="0"/>
                        </a:rPr>
                        <a:t>-</a:t>
                      </a:r>
                      <a:r>
                        <a:rPr lang="fa-IR" sz="1200" dirty="0">
                          <a:effectLst/>
                          <a:latin typeface="Arial" panose="020B0604020202020204" pitchFamily="34" charset="0"/>
                          <a:cs typeface="Arial" panose="020B0604020202020204" pitchFamily="34" charset="0"/>
                        </a:rPr>
                        <a:t>الگوي تنفسي شين استوك به صورت دوره هاي افزايش و سپس كاهش عمق تنفس همراه با وقفه هاي تنفسي (آپنه) افزاينده پراكنده در بين اين دوره ها تعريف مي شود.</a:t>
                      </a:r>
                      <a:endParaRPr lang="en-US" sz="1050" dirty="0">
                        <a:effectLst/>
                        <a:latin typeface="Arial" panose="020B0604020202020204" pitchFamily="34" charset="0"/>
                        <a:cs typeface="Arial" panose="020B0604020202020204" pitchFamily="34" charset="0"/>
                      </a:endParaRPr>
                    </a:p>
                    <a:p>
                      <a:pPr algn="r" rtl="1">
                        <a:lnSpc>
                          <a:spcPct val="115000"/>
                        </a:lnSpc>
                        <a:spcAft>
                          <a:spcPts val="0"/>
                        </a:spcAft>
                      </a:pPr>
                      <a:r>
                        <a:rPr lang="fa-IR" sz="1200" dirty="0">
                          <a:effectLst/>
                          <a:latin typeface="Arial" panose="020B0604020202020204" pitchFamily="34" charset="0"/>
                          <a:cs typeface="Arial" panose="020B0604020202020204" pitchFamily="34" charset="0"/>
                        </a:rPr>
                        <a:t>- الگوي تنفسي </a:t>
                      </a:r>
                      <a:r>
                        <a:rPr lang="en-US" sz="1200" dirty="0">
                          <a:effectLst/>
                          <a:latin typeface="Arial" panose="020B0604020202020204" pitchFamily="34" charset="0"/>
                          <a:cs typeface="Arial" panose="020B0604020202020204" pitchFamily="34" charset="0"/>
                        </a:rPr>
                        <a:t>Biot </a:t>
                      </a:r>
                      <a:r>
                        <a:rPr lang="fa-IR" sz="1200" dirty="0">
                          <a:effectLst/>
                          <a:latin typeface="Arial" panose="020B0604020202020204" pitchFamily="34" charset="0"/>
                          <a:cs typeface="Arial" panose="020B0604020202020204" pitchFamily="34" charset="0"/>
                        </a:rPr>
                        <a:t> و </a:t>
                      </a:r>
                      <a:r>
                        <a:rPr lang="en-US" sz="1200" dirty="0">
                          <a:effectLst/>
                          <a:latin typeface="Arial" panose="020B0604020202020204" pitchFamily="34" charset="0"/>
                          <a:cs typeface="Arial" panose="020B0604020202020204" pitchFamily="34" charset="0"/>
                        </a:rPr>
                        <a:t>Atoxic</a:t>
                      </a:r>
                      <a:r>
                        <a:rPr lang="fa-IR" sz="1200" dirty="0">
                          <a:effectLst/>
                          <a:latin typeface="Arial" panose="020B0604020202020204" pitchFamily="34" charset="0"/>
                          <a:cs typeface="Arial" panose="020B0604020202020204" pitchFamily="34" charset="0"/>
                        </a:rPr>
                        <a:t> نمونه هايي از  الگوي تنفسي نامنظم مي باشد.</a:t>
                      </a:r>
                      <a:endParaRPr lang="en-US" sz="1050" dirty="0">
                        <a:effectLst/>
                        <a:latin typeface="Arial" panose="020B0604020202020204" pitchFamily="34" charset="0"/>
                        <a:ea typeface="Times New Roman"/>
                        <a:cs typeface="Arial" panose="020B0604020202020204" pitchFamily="34" charset="0"/>
                      </a:endParaRPr>
                    </a:p>
                  </a:txBody>
                  <a:tcPr marL="34225" marR="34225" marT="0" marB="0"/>
                </a:tc>
              </a:tr>
              <a:tr h="244898">
                <a:tc>
                  <a:txBody>
                    <a:bodyPr/>
                    <a:lstStyle/>
                    <a:p>
                      <a:pPr algn="r" rtl="1">
                        <a:lnSpc>
                          <a:spcPct val="115000"/>
                        </a:lnSpc>
                        <a:spcAft>
                          <a:spcPts val="0"/>
                        </a:spcAft>
                      </a:pPr>
                      <a:r>
                        <a:rPr lang="en-US" sz="1400" dirty="0">
                          <a:effectLst/>
                          <a:latin typeface="Arial" panose="020B0604020202020204" pitchFamily="34" charset="0"/>
                          <a:cs typeface="Arial" panose="020B0604020202020204" pitchFamily="34" charset="0"/>
                        </a:rPr>
                        <a:t>:R</a:t>
                      </a:r>
                      <a:r>
                        <a:rPr lang="en-US" sz="1400" baseline="-25000" dirty="0">
                          <a:effectLst/>
                          <a:latin typeface="Arial" panose="020B0604020202020204" pitchFamily="34" charset="0"/>
                          <a:cs typeface="Arial" panose="020B0604020202020204" pitchFamily="34" charset="0"/>
                        </a:rPr>
                        <a:t>2</a:t>
                      </a:r>
                      <a:r>
                        <a:rPr lang="en-US" sz="1400" dirty="0">
                          <a:effectLst/>
                          <a:latin typeface="Arial" panose="020B0604020202020204" pitchFamily="34" charset="0"/>
                          <a:cs typeface="Arial" panose="020B0604020202020204" pitchFamily="34" charset="0"/>
                        </a:rPr>
                        <a:t> </a:t>
                      </a:r>
                      <a:r>
                        <a:rPr lang="fa-IR" sz="1400" dirty="0">
                          <a:effectLst/>
                          <a:latin typeface="Arial" panose="020B0604020202020204" pitchFamily="34" charset="0"/>
                          <a:cs typeface="Arial" panose="020B0604020202020204" pitchFamily="34" charset="0"/>
                        </a:rPr>
                        <a:t>در صورت اينتوبه نبودن و داشتن تنفس نامنظم</a:t>
                      </a:r>
                      <a:endParaRPr lang="en-US" sz="1100" dirty="0">
                        <a:effectLst/>
                        <a:latin typeface="Arial" panose="020B0604020202020204" pitchFamily="34" charset="0"/>
                        <a:cs typeface="Arial" panose="020B0604020202020204" pitchFamily="34" charset="0"/>
                      </a:endParaRPr>
                    </a:p>
                    <a:p>
                      <a:pPr algn="r" rtl="1">
                        <a:lnSpc>
                          <a:spcPct val="115000"/>
                        </a:lnSpc>
                        <a:spcAft>
                          <a:spcPts val="0"/>
                        </a:spcAft>
                      </a:pPr>
                      <a:r>
                        <a:rPr lang="fa-IR" sz="1400" dirty="0">
                          <a:effectLst/>
                          <a:latin typeface="Arial" panose="020B0604020202020204" pitchFamily="34" charset="0"/>
                          <a:cs typeface="Arial" panose="020B0604020202020204" pitchFamily="34" charset="0"/>
                        </a:rPr>
                        <a:t> </a:t>
                      </a:r>
                      <a:endParaRPr lang="en-US" sz="1100" dirty="0">
                        <a:effectLst/>
                        <a:latin typeface="Arial" panose="020B0604020202020204" pitchFamily="34" charset="0"/>
                        <a:ea typeface="Times New Roman"/>
                        <a:cs typeface="Arial" panose="020B0604020202020204" pitchFamily="34" charset="0"/>
                      </a:endParaRPr>
                    </a:p>
                  </a:txBody>
                  <a:tcPr marL="34225" marR="34225" marT="0" marB="0"/>
                </a:tc>
                <a:tc vMerge="1">
                  <a:txBody>
                    <a:bodyPr/>
                    <a:lstStyle/>
                    <a:p>
                      <a:endParaRPr lang="en-US"/>
                    </a:p>
                  </a:txBody>
                  <a:tcPr/>
                </a:tc>
              </a:tr>
              <a:tr h="244898">
                <a:tc>
                  <a:txBody>
                    <a:bodyPr/>
                    <a:lstStyle/>
                    <a:p>
                      <a:pPr algn="r" rtl="1">
                        <a:lnSpc>
                          <a:spcPct val="115000"/>
                        </a:lnSpc>
                        <a:spcAft>
                          <a:spcPts val="0"/>
                        </a:spcAft>
                      </a:pPr>
                      <a:r>
                        <a:rPr lang="en-US" sz="1400" dirty="0">
                          <a:effectLst/>
                          <a:latin typeface="Arial" panose="020B0604020202020204" pitchFamily="34" charset="0"/>
                          <a:cs typeface="Arial" panose="020B0604020202020204" pitchFamily="34" charset="0"/>
                        </a:rPr>
                        <a:t>:R</a:t>
                      </a:r>
                      <a:r>
                        <a:rPr lang="en-US" sz="1400" baseline="-25000" dirty="0">
                          <a:effectLst/>
                          <a:latin typeface="Arial" panose="020B0604020202020204" pitchFamily="34" charset="0"/>
                          <a:cs typeface="Arial" panose="020B0604020202020204" pitchFamily="34" charset="0"/>
                        </a:rPr>
                        <a:t>1</a:t>
                      </a:r>
                      <a:r>
                        <a:rPr lang="fa-IR" sz="1400" dirty="0">
                          <a:effectLst/>
                          <a:latin typeface="Arial" panose="020B0604020202020204" pitchFamily="34" charset="0"/>
                          <a:cs typeface="Arial" panose="020B0604020202020204" pitchFamily="34" charset="0"/>
                        </a:rPr>
                        <a:t>  در بيماران تحت تهويه ميكانيكي تعداد تنفس خود بيمار بالاتر از تعدادتنظيمي ونتيلاتور</a:t>
                      </a:r>
                      <a:endParaRPr lang="en-US" sz="1100" dirty="0">
                        <a:effectLst/>
                        <a:latin typeface="Arial" panose="020B0604020202020204" pitchFamily="34" charset="0"/>
                        <a:ea typeface="Times New Roman"/>
                        <a:cs typeface="Arial" panose="020B0604020202020204" pitchFamily="34" charset="0"/>
                      </a:endParaRPr>
                    </a:p>
                  </a:txBody>
                  <a:tcPr marL="34225" marR="34225" marT="0" marB="0"/>
                </a:tc>
                <a:tc vMerge="1">
                  <a:txBody>
                    <a:bodyPr/>
                    <a:lstStyle/>
                    <a:p>
                      <a:endParaRPr lang="en-US"/>
                    </a:p>
                  </a:txBody>
                  <a:tcPr/>
                </a:tc>
              </a:tr>
              <a:tr h="0">
                <a:tc>
                  <a:txBody>
                    <a:bodyPr/>
                    <a:lstStyle/>
                    <a:p>
                      <a:pPr algn="r" rtl="1">
                        <a:lnSpc>
                          <a:spcPct val="115000"/>
                        </a:lnSpc>
                        <a:spcAft>
                          <a:spcPts val="0"/>
                        </a:spcAft>
                      </a:pPr>
                      <a:r>
                        <a:rPr lang="en-US" sz="1400" dirty="0">
                          <a:effectLst/>
                          <a:latin typeface="Arial" panose="020B0604020202020204" pitchFamily="34" charset="0"/>
                          <a:cs typeface="Arial" panose="020B0604020202020204" pitchFamily="34" charset="0"/>
                        </a:rPr>
                        <a:t>:R</a:t>
                      </a:r>
                      <a:r>
                        <a:rPr lang="en-US" sz="1400" baseline="-25000" dirty="0">
                          <a:effectLst/>
                          <a:latin typeface="Arial" panose="020B0604020202020204" pitchFamily="34" charset="0"/>
                          <a:cs typeface="Arial" panose="020B0604020202020204" pitchFamily="34" charset="0"/>
                        </a:rPr>
                        <a:t>0</a:t>
                      </a:r>
                      <a:r>
                        <a:rPr lang="en-US" sz="1400" dirty="0">
                          <a:effectLst/>
                          <a:latin typeface="Arial" panose="020B0604020202020204" pitchFamily="34" charset="0"/>
                          <a:cs typeface="Arial" panose="020B0604020202020204" pitchFamily="34" charset="0"/>
                        </a:rPr>
                        <a:t> </a:t>
                      </a:r>
                      <a:r>
                        <a:rPr lang="fa-IR" sz="1400" dirty="0">
                          <a:effectLst/>
                          <a:latin typeface="Arial" panose="020B0604020202020204" pitchFamily="34" charset="0"/>
                          <a:cs typeface="Arial" panose="020B0604020202020204" pitchFamily="34" charset="0"/>
                        </a:rPr>
                        <a:t>در بيماران تحت تهويه ميكانيكي،تعدادتنفس در محدوده تعدادتنظيمي ونتيلاتور يا آپنه </a:t>
                      </a:r>
                      <a:endParaRPr lang="en-US" sz="1100" dirty="0">
                        <a:effectLst/>
                        <a:latin typeface="Arial" panose="020B0604020202020204" pitchFamily="34" charset="0"/>
                        <a:ea typeface="Times New Roman"/>
                        <a:cs typeface="Arial" panose="020B0604020202020204" pitchFamily="34" charset="0"/>
                      </a:endParaRPr>
                    </a:p>
                  </a:txBody>
                  <a:tcPr marL="34225" marR="34225" marT="0" marB="0"/>
                </a:tc>
                <a:tc vMerge="1">
                  <a:txBody>
                    <a:bodyPr/>
                    <a:lstStyle/>
                    <a:p>
                      <a:endParaRPr lang="en-US"/>
                    </a:p>
                  </a:txBody>
                  <a:tcPr/>
                </a:tc>
              </a:tr>
            </a:tbl>
          </a:graphicData>
        </a:graphic>
      </p:graphicFrame>
    </p:spTree>
    <p:extLst>
      <p:ext uri="{BB962C8B-B14F-4D97-AF65-F5344CB8AC3E}">
        <p14:creationId xmlns:p14="http://schemas.microsoft.com/office/powerpoint/2010/main" val="125866733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sz="2900" b="1" dirty="0">
                <a:solidFill>
                  <a:srgbClr val="FF0000"/>
                </a:solidFill>
                <a:latin typeface="Calibri Light"/>
                <a:cs typeface="B Yekan" panose="00000400000000000000" pitchFamily="2" charset="-78"/>
              </a:rPr>
              <a:t>موارد مهمی که در گزارش پرستاری هر سیستم به آن اشاره می‌شود</a:t>
            </a:r>
            <a:endParaRPr lang="fa-IR" dirty="0"/>
          </a:p>
        </p:txBody>
      </p:sp>
      <p:sp>
        <p:nvSpPr>
          <p:cNvPr id="3" name="Content Placeholder 2"/>
          <p:cNvSpPr>
            <a:spLocks noGrp="1"/>
          </p:cNvSpPr>
          <p:nvPr>
            <p:ph idx="1"/>
          </p:nvPr>
        </p:nvSpPr>
        <p:spPr>
          <a:xfrm>
            <a:off x="520507" y="2057400"/>
            <a:ext cx="11282288" cy="4455942"/>
          </a:xfrm>
        </p:spPr>
        <p:txBody>
          <a:bodyPr/>
          <a:lstStyle/>
          <a:p>
            <a:pPr lvl="0" indent="-228600" algn="just">
              <a:lnSpc>
                <a:spcPct val="100000"/>
              </a:lnSpc>
              <a:spcBef>
                <a:spcPts val="0"/>
              </a:spcBef>
              <a:spcAft>
                <a:spcPts val="1200"/>
              </a:spcAft>
              <a:buClr>
                <a:srgbClr val="FF0000"/>
              </a:buClr>
              <a:buSzTx/>
              <a:buFont typeface="Arial" panose="020B0604020202020204" pitchFamily="34" charset="0"/>
              <a:buChar char="•"/>
            </a:pPr>
            <a:r>
              <a:rPr lang="fa-IR" sz="2800" b="1" dirty="0">
                <a:solidFill>
                  <a:prstClr val="black"/>
                </a:solidFill>
                <a:latin typeface="Calibri"/>
                <a:cs typeface="B Mitra" panose="00000400000000000000" pitchFamily="2" charset="-78"/>
              </a:rPr>
              <a:t>2- سیستم تنفس:</a:t>
            </a:r>
            <a:endParaRPr lang="en-US" sz="2800" dirty="0">
              <a:solidFill>
                <a:prstClr val="black"/>
              </a:solidFill>
              <a:latin typeface="Calibri"/>
              <a:cs typeface="B Mitra" panose="00000400000000000000" pitchFamily="2" charset="-78"/>
            </a:endParaRPr>
          </a:p>
          <a:p>
            <a:pPr marL="685800" lvl="1" indent="-228600" algn="just">
              <a:lnSpc>
                <a:spcPct val="100000"/>
              </a:lnSpc>
              <a:spcBef>
                <a:spcPts val="0"/>
              </a:spcBef>
              <a:spcAft>
                <a:spcPts val="1200"/>
              </a:spcAft>
              <a:buClr>
                <a:srgbClr val="FF0000"/>
              </a:buClr>
              <a:buSzTx/>
              <a:buFont typeface="Arial" panose="020B0604020202020204" pitchFamily="34" charset="0"/>
              <a:buChar char="•"/>
            </a:pPr>
            <a:r>
              <a:rPr lang="fa-IR" sz="2400" dirty="0">
                <a:solidFill>
                  <a:srgbClr val="0070C0"/>
                </a:solidFill>
                <a:latin typeface="Calibri"/>
                <a:cs typeface="B Mitra" panose="00000400000000000000" pitchFamily="2" charset="-78"/>
              </a:rPr>
              <a:t>تعداد</a:t>
            </a:r>
          </a:p>
          <a:p>
            <a:pPr marL="685800" lvl="1" indent="-228600" algn="just">
              <a:lnSpc>
                <a:spcPct val="100000"/>
              </a:lnSpc>
              <a:spcBef>
                <a:spcPts val="0"/>
              </a:spcBef>
              <a:spcAft>
                <a:spcPts val="1200"/>
              </a:spcAft>
              <a:buClr>
                <a:srgbClr val="FF0000"/>
              </a:buClr>
              <a:buSzTx/>
              <a:buFont typeface="Arial" panose="020B0604020202020204" pitchFamily="34" charset="0"/>
              <a:buChar char="•"/>
            </a:pPr>
            <a:r>
              <a:rPr lang="fa-IR" sz="2400" dirty="0">
                <a:solidFill>
                  <a:srgbClr val="0070C0"/>
                </a:solidFill>
                <a:latin typeface="Calibri"/>
                <a:cs typeface="B Mitra" panose="00000400000000000000" pitchFamily="2" charset="-78"/>
              </a:rPr>
              <a:t>عمق و الگوی تنفس</a:t>
            </a:r>
          </a:p>
          <a:p>
            <a:pPr marL="685800" lvl="1" indent="-228600" algn="just">
              <a:lnSpc>
                <a:spcPct val="100000"/>
              </a:lnSpc>
              <a:spcBef>
                <a:spcPts val="0"/>
              </a:spcBef>
              <a:spcAft>
                <a:spcPts val="1200"/>
              </a:spcAft>
              <a:buClr>
                <a:srgbClr val="FF0000"/>
              </a:buClr>
              <a:buSzTx/>
              <a:buFont typeface="Arial" panose="020B0604020202020204" pitchFamily="34" charset="0"/>
              <a:buChar char="•"/>
            </a:pPr>
            <a:r>
              <a:rPr lang="fa-IR" sz="2400" dirty="0">
                <a:solidFill>
                  <a:srgbClr val="0070C0"/>
                </a:solidFill>
                <a:latin typeface="Calibri"/>
                <a:cs typeface="B Mitra" panose="00000400000000000000" pitchFamily="2" charset="-78"/>
              </a:rPr>
              <a:t>تهویه مکانیکی و تنظیمات آن</a:t>
            </a:r>
          </a:p>
          <a:p>
            <a:pPr marL="685800" lvl="1" indent="-228600" algn="just">
              <a:lnSpc>
                <a:spcPct val="100000"/>
              </a:lnSpc>
              <a:spcBef>
                <a:spcPts val="0"/>
              </a:spcBef>
              <a:spcAft>
                <a:spcPts val="1200"/>
              </a:spcAft>
              <a:buClr>
                <a:srgbClr val="FF0000"/>
              </a:buClr>
              <a:buSzTx/>
              <a:buFont typeface="Arial" panose="020B0604020202020204" pitchFamily="34" charset="0"/>
              <a:buChar char="•"/>
            </a:pPr>
            <a:r>
              <a:rPr lang="fa-IR" sz="2400" dirty="0">
                <a:solidFill>
                  <a:srgbClr val="0070C0"/>
                </a:solidFill>
                <a:latin typeface="Calibri"/>
                <a:cs typeface="B Mitra" panose="00000400000000000000" pitchFamily="2" charset="-78"/>
              </a:rPr>
              <a:t>مشکلات: </a:t>
            </a:r>
          </a:p>
          <a:p>
            <a:pPr marL="1143000" lvl="2" indent="-228600" algn="just">
              <a:lnSpc>
                <a:spcPct val="100000"/>
              </a:lnSpc>
              <a:spcBef>
                <a:spcPts val="0"/>
              </a:spcBef>
              <a:spcAft>
                <a:spcPts val="1200"/>
              </a:spcAft>
              <a:buClr>
                <a:srgbClr val="FF0000"/>
              </a:buClr>
              <a:buSzTx/>
              <a:buFont typeface="Arial" panose="020B0604020202020204" pitchFamily="34" charset="0"/>
              <a:buChar char="•"/>
            </a:pPr>
            <a:r>
              <a:rPr lang="fa-IR" sz="2000" dirty="0">
                <a:solidFill>
                  <a:srgbClr val="00B050"/>
                </a:solidFill>
                <a:latin typeface="Calibri"/>
                <a:cs typeface="B Mitra" panose="00000400000000000000" pitchFamily="2" charset="-78"/>
              </a:rPr>
              <a:t>تنگی نفس، ارتوپنه، تنگی نفس شبانه، رتراکسیون، دشواری در تنفس، سرفه، توصیف ظاهر خلط، خونریزی از ریه یا بینی، گرفتگی صدا، صداهای تنفسی، خس خس سینه و مسایلی از این دست.</a:t>
            </a:r>
            <a:endParaRPr lang="en-US" sz="2000" dirty="0">
              <a:solidFill>
                <a:srgbClr val="00B050"/>
              </a:solidFill>
              <a:latin typeface="Calibri"/>
              <a:cs typeface="B Mitra" panose="00000400000000000000" pitchFamily="2" charset="-78"/>
            </a:endParaRPr>
          </a:p>
          <a:p>
            <a:pPr lvl="0" indent="-228600" algn="just">
              <a:lnSpc>
                <a:spcPct val="100000"/>
              </a:lnSpc>
              <a:spcBef>
                <a:spcPts val="0"/>
              </a:spcBef>
              <a:spcAft>
                <a:spcPts val="1200"/>
              </a:spcAft>
              <a:buClr>
                <a:srgbClr val="FF0000"/>
              </a:buClr>
              <a:buSzTx/>
              <a:buFont typeface="Arial" panose="020B0604020202020204" pitchFamily="34" charset="0"/>
              <a:buChar char="•"/>
            </a:pPr>
            <a:endParaRPr lang="en-US" sz="2800" dirty="0">
              <a:solidFill>
                <a:prstClr val="black"/>
              </a:solidFill>
              <a:latin typeface="Calibri"/>
              <a:cs typeface="B Mitra" panose="00000400000000000000" pitchFamily="2" charset="-78"/>
            </a:endParaRPr>
          </a:p>
          <a:p>
            <a:endParaRPr lang="fa-IR"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25869" y="2125371"/>
            <a:ext cx="1569231" cy="2160000"/>
          </a:xfrm>
          <a:prstGeom prst="rect">
            <a:avLst/>
          </a:prstGeom>
        </p:spPr>
      </p:pic>
    </p:spTree>
    <p:extLst>
      <p:ext uri="{BB962C8B-B14F-4D97-AF65-F5344CB8AC3E}">
        <p14:creationId xmlns:p14="http://schemas.microsoft.com/office/powerpoint/2010/main" val="2477337728"/>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sz="2900" b="1" dirty="0">
                <a:solidFill>
                  <a:srgbClr val="FF0000"/>
                </a:solidFill>
                <a:latin typeface="Calibri Light"/>
                <a:cs typeface="B Yekan" panose="00000400000000000000" pitchFamily="2" charset="-78"/>
              </a:rPr>
              <a:t>موارد مهمی که در گزارش پرستاری هر سیستم به آن اشاره می‌شود</a:t>
            </a:r>
            <a:endParaRPr lang="fa-IR" dirty="0"/>
          </a:p>
        </p:txBody>
      </p:sp>
      <p:sp>
        <p:nvSpPr>
          <p:cNvPr id="3" name="Content Placeholder 2"/>
          <p:cNvSpPr>
            <a:spLocks noGrp="1"/>
          </p:cNvSpPr>
          <p:nvPr>
            <p:ph idx="1"/>
          </p:nvPr>
        </p:nvSpPr>
        <p:spPr/>
        <p:txBody>
          <a:bodyPr>
            <a:normAutofit fontScale="92500" lnSpcReduction="20000"/>
          </a:bodyPr>
          <a:lstStyle/>
          <a:p>
            <a:pPr lvl="0" indent="-228600" algn="just">
              <a:lnSpc>
                <a:spcPct val="100000"/>
              </a:lnSpc>
              <a:spcBef>
                <a:spcPts val="0"/>
              </a:spcBef>
              <a:spcAft>
                <a:spcPts val="1200"/>
              </a:spcAft>
              <a:buClr>
                <a:srgbClr val="FF0000"/>
              </a:buClr>
              <a:buSzTx/>
              <a:buFont typeface="Arial" panose="020B0604020202020204" pitchFamily="34" charset="0"/>
              <a:buChar char="•"/>
            </a:pPr>
            <a:r>
              <a:rPr lang="fa-IR" sz="2600" b="1" dirty="0">
                <a:solidFill>
                  <a:prstClr val="black"/>
                </a:solidFill>
                <a:latin typeface="Calibri"/>
                <a:cs typeface="B Mitra" panose="00000400000000000000" pitchFamily="2" charset="-78"/>
              </a:rPr>
              <a:t>3- سیستم قلب و عروق:</a:t>
            </a:r>
            <a:endParaRPr lang="en-US" sz="2600" dirty="0">
              <a:solidFill>
                <a:prstClr val="black"/>
              </a:solidFill>
              <a:latin typeface="Calibri"/>
              <a:cs typeface="B Mitra" panose="00000400000000000000" pitchFamily="2" charset="-78"/>
            </a:endParaRPr>
          </a:p>
          <a:p>
            <a:pPr marL="685800" lvl="1" indent="-228600" algn="just">
              <a:lnSpc>
                <a:spcPct val="120000"/>
              </a:lnSpc>
              <a:spcBef>
                <a:spcPts val="0"/>
              </a:spcBef>
              <a:spcAft>
                <a:spcPts val="0"/>
              </a:spcAft>
              <a:buClr>
                <a:srgbClr val="FF0000"/>
              </a:buClr>
              <a:buSzTx/>
              <a:buFont typeface="Arial" panose="020B0604020202020204" pitchFamily="34" charset="0"/>
              <a:buChar char="•"/>
            </a:pPr>
            <a:r>
              <a:rPr lang="fa-IR" sz="2200" dirty="0">
                <a:solidFill>
                  <a:srgbClr val="0070C0"/>
                </a:solidFill>
                <a:latin typeface="Calibri"/>
                <a:cs typeface="B Mitra" panose="00000400000000000000" pitchFamily="2" charset="-78"/>
              </a:rPr>
              <a:t>محل بررسی نبض</a:t>
            </a:r>
          </a:p>
          <a:p>
            <a:pPr marL="685800" lvl="1" indent="-228600" algn="just">
              <a:lnSpc>
                <a:spcPct val="120000"/>
              </a:lnSpc>
              <a:spcBef>
                <a:spcPts val="0"/>
              </a:spcBef>
              <a:spcAft>
                <a:spcPts val="0"/>
              </a:spcAft>
              <a:buClr>
                <a:srgbClr val="FF0000"/>
              </a:buClr>
              <a:buSzTx/>
              <a:buFont typeface="Arial" panose="020B0604020202020204" pitchFamily="34" charset="0"/>
              <a:buChar char="•"/>
            </a:pPr>
            <a:r>
              <a:rPr lang="fa-IR" sz="2200" dirty="0">
                <a:solidFill>
                  <a:srgbClr val="0070C0"/>
                </a:solidFill>
                <a:latin typeface="Calibri"/>
                <a:cs typeface="B Mitra" panose="00000400000000000000" pitchFamily="2" charset="-78"/>
              </a:rPr>
              <a:t>تعداد و نظم نبض</a:t>
            </a:r>
          </a:p>
          <a:p>
            <a:pPr marL="685800" lvl="1" indent="-228600" algn="just">
              <a:lnSpc>
                <a:spcPct val="120000"/>
              </a:lnSpc>
              <a:spcBef>
                <a:spcPts val="0"/>
              </a:spcBef>
              <a:spcAft>
                <a:spcPts val="0"/>
              </a:spcAft>
              <a:buClr>
                <a:srgbClr val="FF0000"/>
              </a:buClr>
              <a:buSzTx/>
              <a:buFont typeface="Arial" panose="020B0604020202020204" pitchFamily="34" charset="0"/>
              <a:buChar char="•"/>
            </a:pPr>
            <a:r>
              <a:rPr lang="fa-IR" sz="2200" dirty="0">
                <a:solidFill>
                  <a:srgbClr val="0070C0"/>
                </a:solidFill>
                <a:latin typeface="Calibri"/>
                <a:cs typeface="B Mitra" panose="00000400000000000000" pitchFamily="2" charset="-78"/>
              </a:rPr>
              <a:t>پر یا نخی شکل بودن نبض</a:t>
            </a:r>
          </a:p>
          <a:p>
            <a:pPr marL="685800" lvl="1" indent="-228600" algn="just">
              <a:lnSpc>
                <a:spcPct val="120000"/>
              </a:lnSpc>
              <a:spcBef>
                <a:spcPts val="0"/>
              </a:spcBef>
              <a:spcAft>
                <a:spcPts val="0"/>
              </a:spcAft>
              <a:buClr>
                <a:srgbClr val="FF0000"/>
              </a:buClr>
              <a:buSzTx/>
              <a:buFont typeface="Arial" panose="020B0604020202020204" pitchFamily="34" charset="0"/>
              <a:buChar char="•"/>
            </a:pPr>
            <a:r>
              <a:rPr lang="fa-IR" sz="2200" dirty="0">
                <a:solidFill>
                  <a:srgbClr val="0070C0"/>
                </a:solidFill>
                <a:latin typeface="Calibri"/>
                <a:cs typeface="B Mitra" panose="00000400000000000000" pitchFamily="2" charset="-78"/>
              </a:rPr>
              <a:t>فشار خون و موضع اندازه‌گیری آن</a:t>
            </a:r>
          </a:p>
          <a:p>
            <a:pPr marL="685800" lvl="1" indent="-228600" algn="just">
              <a:lnSpc>
                <a:spcPct val="120000"/>
              </a:lnSpc>
              <a:spcBef>
                <a:spcPts val="0"/>
              </a:spcBef>
              <a:spcAft>
                <a:spcPts val="0"/>
              </a:spcAft>
              <a:buClr>
                <a:srgbClr val="FF0000"/>
              </a:buClr>
              <a:buSzTx/>
              <a:buFont typeface="Arial" panose="020B0604020202020204" pitchFamily="34" charset="0"/>
              <a:buChar char="•"/>
            </a:pPr>
            <a:r>
              <a:rPr lang="fa-IR" sz="2200" dirty="0">
                <a:solidFill>
                  <a:srgbClr val="0070C0"/>
                </a:solidFill>
                <a:latin typeface="Calibri"/>
                <a:cs typeface="B Mitra" panose="00000400000000000000" pitchFamily="2" charset="-78"/>
              </a:rPr>
              <a:t>مانیتورینگ قلبی و ریتم مشاهده شده</a:t>
            </a:r>
          </a:p>
          <a:p>
            <a:pPr marL="685800" lvl="1" indent="-228600" algn="just">
              <a:lnSpc>
                <a:spcPct val="120000"/>
              </a:lnSpc>
              <a:spcBef>
                <a:spcPts val="0"/>
              </a:spcBef>
              <a:spcAft>
                <a:spcPts val="0"/>
              </a:spcAft>
              <a:buClr>
                <a:srgbClr val="FF0000"/>
              </a:buClr>
              <a:buSzTx/>
              <a:buFont typeface="Arial" panose="020B0604020202020204" pitchFamily="34" charset="0"/>
              <a:buChar char="•"/>
            </a:pPr>
            <a:r>
              <a:rPr lang="fa-IR" sz="2200" dirty="0">
                <a:solidFill>
                  <a:srgbClr val="0070C0"/>
                </a:solidFill>
                <a:latin typeface="Calibri"/>
                <a:cs typeface="B Mitra" panose="00000400000000000000" pitchFamily="2" charset="-78"/>
              </a:rPr>
              <a:t>فشار ورید مرکزی</a:t>
            </a:r>
          </a:p>
          <a:p>
            <a:pPr marL="685800" lvl="1" indent="-228600" algn="just">
              <a:lnSpc>
                <a:spcPct val="120000"/>
              </a:lnSpc>
              <a:spcBef>
                <a:spcPts val="0"/>
              </a:spcBef>
              <a:spcAft>
                <a:spcPts val="0"/>
              </a:spcAft>
              <a:buClr>
                <a:srgbClr val="FF0000"/>
              </a:buClr>
              <a:buSzTx/>
              <a:buFont typeface="Arial" panose="020B0604020202020204" pitchFamily="34" charset="0"/>
              <a:buChar char="•"/>
            </a:pPr>
            <a:r>
              <a:rPr lang="fa-IR" sz="2200" dirty="0">
                <a:solidFill>
                  <a:srgbClr val="0070C0"/>
                </a:solidFill>
                <a:latin typeface="Calibri"/>
                <a:cs typeface="B Mitra" panose="00000400000000000000" pitchFamily="2" charset="-78"/>
              </a:rPr>
              <a:t>راه دسترسی به عروق</a:t>
            </a:r>
          </a:p>
          <a:p>
            <a:pPr marL="685800" lvl="1" indent="-228600" algn="just">
              <a:lnSpc>
                <a:spcPct val="120000"/>
              </a:lnSpc>
              <a:spcBef>
                <a:spcPts val="0"/>
              </a:spcBef>
              <a:spcAft>
                <a:spcPts val="0"/>
              </a:spcAft>
              <a:buClr>
                <a:srgbClr val="FF0000"/>
              </a:buClr>
              <a:buSzTx/>
              <a:buFont typeface="Arial" panose="020B0604020202020204" pitchFamily="34" charset="0"/>
              <a:buChar char="•"/>
            </a:pPr>
            <a:r>
              <a:rPr lang="fa-IR" sz="2200" dirty="0">
                <a:solidFill>
                  <a:srgbClr val="0070C0"/>
                </a:solidFill>
                <a:latin typeface="Calibri"/>
                <a:cs typeface="B Mitra" panose="00000400000000000000" pitchFamily="2" charset="-78"/>
              </a:rPr>
              <a:t>نوع و مقدار سرم‌های دریافتی</a:t>
            </a:r>
          </a:p>
          <a:p>
            <a:pPr marL="685800" lvl="1" indent="-228600" algn="just">
              <a:lnSpc>
                <a:spcPct val="120000"/>
              </a:lnSpc>
              <a:spcBef>
                <a:spcPts val="0"/>
              </a:spcBef>
              <a:spcAft>
                <a:spcPts val="0"/>
              </a:spcAft>
              <a:buClr>
                <a:srgbClr val="FF0000"/>
              </a:buClr>
              <a:buSzTx/>
              <a:buFont typeface="Arial" panose="020B0604020202020204" pitchFamily="34" charset="0"/>
              <a:buChar char="•"/>
            </a:pPr>
            <a:r>
              <a:rPr lang="fa-IR" sz="2200" dirty="0">
                <a:solidFill>
                  <a:srgbClr val="0070C0"/>
                </a:solidFill>
                <a:latin typeface="Calibri"/>
                <a:cs typeface="B Mitra" panose="00000400000000000000" pitchFamily="2" charset="-78"/>
              </a:rPr>
              <a:t>دریافت خون یا فرآورده‌های خونی و پاسخ بیمار به آن</a:t>
            </a:r>
          </a:p>
          <a:p>
            <a:pPr marL="685800" lvl="1" indent="-228600" algn="just">
              <a:lnSpc>
                <a:spcPct val="120000"/>
              </a:lnSpc>
              <a:spcBef>
                <a:spcPts val="0"/>
              </a:spcBef>
              <a:spcAft>
                <a:spcPts val="0"/>
              </a:spcAft>
              <a:buClr>
                <a:srgbClr val="FF0000"/>
              </a:buClr>
              <a:buSzTx/>
              <a:buFont typeface="Arial" panose="020B0604020202020204" pitchFamily="34" charset="0"/>
              <a:buChar char="•"/>
            </a:pPr>
            <a:r>
              <a:rPr lang="fa-IR" sz="2200" dirty="0">
                <a:solidFill>
                  <a:srgbClr val="0070C0"/>
                </a:solidFill>
                <a:latin typeface="Calibri"/>
                <a:cs typeface="B Mitra" panose="00000400000000000000" pitchFamily="2" charset="-78"/>
              </a:rPr>
              <a:t>مشکلات: </a:t>
            </a:r>
          </a:p>
          <a:p>
            <a:pPr marL="1143000" lvl="2" indent="-228600" algn="just">
              <a:lnSpc>
                <a:spcPct val="120000"/>
              </a:lnSpc>
              <a:spcBef>
                <a:spcPts val="0"/>
              </a:spcBef>
              <a:spcAft>
                <a:spcPts val="0"/>
              </a:spcAft>
              <a:buClr>
                <a:srgbClr val="FF0000"/>
              </a:buClr>
              <a:buSzTx/>
              <a:buFont typeface="Arial" panose="020B0604020202020204" pitchFamily="34" charset="0"/>
              <a:buChar char="•"/>
            </a:pPr>
            <a:r>
              <a:rPr lang="fa-IR" sz="1900" dirty="0">
                <a:solidFill>
                  <a:srgbClr val="00B050"/>
                </a:solidFill>
                <a:latin typeface="Calibri"/>
                <a:cs typeface="B Mitra" panose="00000400000000000000" pitchFamily="2" charset="-78"/>
              </a:rPr>
              <a:t>درد قفسه سینه، تپش قلب، سردی اندام‌ها، اختلالت الکترولیتی، گزارش عملیات احیاء و مسایلی از این دست.</a:t>
            </a:r>
            <a:endParaRPr lang="en-US" sz="1900" dirty="0">
              <a:solidFill>
                <a:srgbClr val="00B050"/>
              </a:solidFill>
              <a:latin typeface="Calibri"/>
              <a:cs typeface="B Mitra" panose="00000400000000000000" pitchFamily="2" charset="-78"/>
            </a:endParaRPr>
          </a:p>
          <a:p>
            <a:pPr lvl="0" indent="-228600" algn="just">
              <a:lnSpc>
                <a:spcPct val="100000"/>
              </a:lnSpc>
              <a:spcBef>
                <a:spcPts val="0"/>
              </a:spcBef>
              <a:spcAft>
                <a:spcPts val="1200"/>
              </a:spcAft>
              <a:buClr>
                <a:srgbClr val="FF0000"/>
              </a:buClr>
              <a:buSzTx/>
              <a:buFont typeface="Arial" panose="020B0604020202020204" pitchFamily="34" charset="0"/>
              <a:buChar char="•"/>
            </a:pPr>
            <a:endParaRPr lang="en-US" sz="2600" dirty="0">
              <a:solidFill>
                <a:prstClr val="black"/>
              </a:solidFill>
              <a:latin typeface="Calibri"/>
              <a:cs typeface="B Mitra" panose="00000400000000000000" pitchFamily="2" charset="-78"/>
            </a:endParaRPr>
          </a:p>
          <a:p>
            <a:endParaRPr lang="fa-IR"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4773" y="2582122"/>
            <a:ext cx="1553683" cy="2160000"/>
          </a:xfrm>
          <a:prstGeom prst="rect">
            <a:avLst/>
          </a:prstGeom>
        </p:spPr>
      </p:pic>
    </p:spTree>
    <p:extLst>
      <p:ext uri="{BB962C8B-B14F-4D97-AF65-F5344CB8AC3E}">
        <p14:creationId xmlns:p14="http://schemas.microsoft.com/office/powerpoint/2010/main" val="323159150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sz="2900" b="1" dirty="0">
                <a:solidFill>
                  <a:srgbClr val="FF0000"/>
                </a:solidFill>
                <a:latin typeface="Calibri Light"/>
                <a:cs typeface="B Yekan" panose="00000400000000000000" pitchFamily="2" charset="-78"/>
              </a:rPr>
              <a:t>موارد مهمی که در گزارش پرستاری هر سیستم به آن اشاره می‌شود</a:t>
            </a:r>
            <a:endParaRPr lang="fa-IR" dirty="0"/>
          </a:p>
        </p:txBody>
      </p:sp>
      <p:sp>
        <p:nvSpPr>
          <p:cNvPr id="3" name="Content Placeholder 2"/>
          <p:cNvSpPr>
            <a:spLocks noGrp="1"/>
          </p:cNvSpPr>
          <p:nvPr>
            <p:ph idx="1"/>
          </p:nvPr>
        </p:nvSpPr>
        <p:spPr/>
        <p:txBody>
          <a:bodyPr/>
          <a:lstStyle/>
          <a:p>
            <a:pPr lvl="0" indent="-228600" algn="just">
              <a:lnSpc>
                <a:spcPct val="100000"/>
              </a:lnSpc>
              <a:spcBef>
                <a:spcPts val="0"/>
              </a:spcBef>
              <a:spcAft>
                <a:spcPts val="1200"/>
              </a:spcAft>
              <a:buClr>
                <a:srgbClr val="FF0000"/>
              </a:buClr>
              <a:buSzTx/>
              <a:buFont typeface="Arial" panose="020B0604020202020204" pitchFamily="34" charset="0"/>
              <a:buChar char="•"/>
            </a:pPr>
            <a:r>
              <a:rPr lang="fa-IR" sz="2800" b="1" dirty="0">
                <a:solidFill>
                  <a:prstClr val="black"/>
                </a:solidFill>
                <a:latin typeface="Calibri"/>
                <a:cs typeface="B Mitra" panose="00000400000000000000" pitchFamily="2" charset="-78"/>
              </a:rPr>
              <a:t>4- سیستم پوست:</a:t>
            </a:r>
            <a:endParaRPr lang="en-US" sz="2800" dirty="0">
              <a:solidFill>
                <a:prstClr val="black"/>
              </a:solidFill>
              <a:latin typeface="Calibri"/>
              <a:cs typeface="B Mitra" panose="00000400000000000000" pitchFamily="2" charset="-78"/>
            </a:endParaRPr>
          </a:p>
          <a:p>
            <a:pPr marL="685800" lvl="1" indent="-228600" algn="just">
              <a:lnSpc>
                <a:spcPct val="100000"/>
              </a:lnSpc>
              <a:spcBef>
                <a:spcPts val="0"/>
              </a:spcBef>
              <a:spcAft>
                <a:spcPts val="600"/>
              </a:spcAft>
              <a:buClr>
                <a:srgbClr val="FF0000"/>
              </a:buClr>
              <a:buSzTx/>
              <a:buFont typeface="Arial" panose="020B0604020202020204" pitchFamily="34" charset="0"/>
              <a:buChar char="•"/>
            </a:pPr>
            <a:r>
              <a:rPr lang="fa-IR" sz="2400" dirty="0">
                <a:solidFill>
                  <a:srgbClr val="0070C0"/>
                </a:solidFill>
                <a:latin typeface="Calibri"/>
                <a:cs typeface="B Mitra" panose="00000400000000000000" pitchFamily="2" charset="-78"/>
              </a:rPr>
              <a:t>دمای بدن و موضع اندازه‌گیری آن</a:t>
            </a:r>
          </a:p>
          <a:p>
            <a:pPr marL="685800" lvl="1" indent="-228600" algn="just">
              <a:lnSpc>
                <a:spcPct val="100000"/>
              </a:lnSpc>
              <a:spcBef>
                <a:spcPts val="0"/>
              </a:spcBef>
              <a:spcAft>
                <a:spcPts val="600"/>
              </a:spcAft>
              <a:buClr>
                <a:srgbClr val="FF0000"/>
              </a:buClr>
              <a:buSzTx/>
              <a:buFont typeface="Arial" panose="020B0604020202020204" pitchFamily="34" charset="0"/>
              <a:buChar char="•"/>
            </a:pPr>
            <a:r>
              <a:rPr lang="fa-IR" sz="2400" dirty="0">
                <a:solidFill>
                  <a:srgbClr val="0070C0"/>
                </a:solidFill>
                <a:latin typeface="Calibri"/>
                <a:cs typeface="B Mitra" panose="00000400000000000000" pitchFamily="2" charset="-78"/>
              </a:rPr>
              <a:t>رنگ پوست</a:t>
            </a:r>
          </a:p>
          <a:p>
            <a:pPr marL="685800" lvl="1" indent="-228600" algn="just">
              <a:lnSpc>
                <a:spcPct val="100000"/>
              </a:lnSpc>
              <a:spcBef>
                <a:spcPts val="0"/>
              </a:spcBef>
              <a:spcAft>
                <a:spcPts val="600"/>
              </a:spcAft>
              <a:buClr>
                <a:srgbClr val="FF0000"/>
              </a:buClr>
              <a:buSzTx/>
              <a:buFont typeface="Arial" panose="020B0604020202020204" pitchFamily="34" charset="0"/>
              <a:buChar char="•"/>
            </a:pPr>
            <a:r>
              <a:rPr lang="fa-IR" sz="2400" dirty="0">
                <a:solidFill>
                  <a:srgbClr val="0070C0"/>
                </a:solidFill>
                <a:latin typeface="Calibri"/>
                <a:cs typeface="B Mitra" panose="00000400000000000000" pitchFamily="2" charset="-78"/>
              </a:rPr>
              <a:t>خشکی یا رطوبت پوست</a:t>
            </a:r>
          </a:p>
          <a:p>
            <a:pPr marL="685800" lvl="1" indent="-228600" algn="just">
              <a:lnSpc>
                <a:spcPct val="100000"/>
              </a:lnSpc>
              <a:spcBef>
                <a:spcPts val="0"/>
              </a:spcBef>
              <a:spcAft>
                <a:spcPts val="600"/>
              </a:spcAft>
              <a:buClr>
                <a:srgbClr val="FF0000"/>
              </a:buClr>
              <a:buSzTx/>
              <a:buFont typeface="Arial" panose="020B0604020202020204" pitchFamily="34" charset="0"/>
              <a:buChar char="•"/>
            </a:pPr>
            <a:r>
              <a:rPr lang="fa-IR" sz="2400" dirty="0">
                <a:solidFill>
                  <a:srgbClr val="0070C0"/>
                </a:solidFill>
                <a:latin typeface="Calibri"/>
                <a:cs typeface="B Mitra" panose="00000400000000000000" pitchFamily="2" charset="-78"/>
              </a:rPr>
              <a:t>قوام پوست</a:t>
            </a:r>
          </a:p>
          <a:p>
            <a:pPr marL="685800" lvl="1" indent="-228600" algn="just">
              <a:lnSpc>
                <a:spcPct val="100000"/>
              </a:lnSpc>
              <a:spcBef>
                <a:spcPts val="0"/>
              </a:spcBef>
              <a:spcAft>
                <a:spcPts val="600"/>
              </a:spcAft>
              <a:buClr>
                <a:srgbClr val="FF0000"/>
              </a:buClr>
              <a:buSzTx/>
              <a:buFont typeface="Arial" panose="020B0604020202020204" pitchFamily="34" charset="0"/>
              <a:buChar char="•"/>
            </a:pPr>
            <a:r>
              <a:rPr lang="fa-IR" sz="2400" dirty="0">
                <a:solidFill>
                  <a:srgbClr val="0070C0"/>
                </a:solidFill>
                <a:latin typeface="Calibri"/>
                <a:cs typeface="B Mitra" panose="00000400000000000000" pitchFamily="2" charset="-78"/>
              </a:rPr>
              <a:t>مشکلات:</a:t>
            </a:r>
          </a:p>
          <a:p>
            <a:pPr marL="1143000" lvl="2" indent="-228600" algn="just">
              <a:lnSpc>
                <a:spcPct val="100000"/>
              </a:lnSpc>
              <a:spcBef>
                <a:spcPts val="0"/>
              </a:spcBef>
              <a:spcAft>
                <a:spcPts val="0"/>
              </a:spcAft>
              <a:buClr>
                <a:srgbClr val="FF0000"/>
              </a:buClr>
              <a:buSzTx/>
              <a:buFont typeface="Arial" panose="020B0604020202020204" pitchFamily="34" charset="0"/>
              <a:buChar char="•"/>
            </a:pPr>
            <a:r>
              <a:rPr lang="fa-IR" sz="2000" dirty="0">
                <a:solidFill>
                  <a:srgbClr val="00B050"/>
                </a:solidFill>
                <a:latin typeface="Calibri"/>
                <a:cs typeface="B Mitra" panose="00000400000000000000" pitchFamily="2" charset="-78"/>
              </a:rPr>
              <a:t>تعریق، ادم،‌ زخم و توصیف ظاهری آن، پانسمان‌ها و تعویض آن‌ها، خونمرگی زیر پوستی، خارش، بوی غیر طبیعی پوست، ضایعات پوستی مثل جوش، کهیر، تاول و مسایلی از این دست.</a:t>
            </a:r>
            <a:endParaRPr lang="en-US" sz="2000" dirty="0">
              <a:solidFill>
                <a:srgbClr val="00B050"/>
              </a:solidFill>
              <a:latin typeface="Calibri"/>
              <a:cs typeface="B Mitra" panose="00000400000000000000" pitchFamily="2" charset="-78"/>
            </a:endParaRPr>
          </a:p>
          <a:p>
            <a:endParaRPr lang="fa-IR"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1" y="2190361"/>
            <a:ext cx="1553683" cy="2160000"/>
          </a:xfrm>
          <a:prstGeom prst="rect">
            <a:avLst/>
          </a:prstGeom>
        </p:spPr>
      </p:pic>
    </p:spTree>
    <p:extLst>
      <p:ext uri="{BB962C8B-B14F-4D97-AF65-F5344CB8AC3E}">
        <p14:creationId xmlns:p14="http://schemas.microsoft.com/office/powerpoint/2010/main" val="4081391893"/>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sz="2900" b="1" dirty="0">
                <a:solidFill>
                  <a:srgbClr val="FF0000"/>
                </a:solidFill>
                <a:latin typeface="Calibri Light"/>
                <a:cs typeface="B Yekan" panose="00000400000000000000" pitchFamily="2" charset="-78"/>
              </a:rPr>
              <a:t>موارد مهمی که در گزارش پرستاری هر سیستم به آن اشاره می‌شود</a:t>
            </a:r>
            <a:endParaRPr lang="fa-IR" dirty="0"/>
          </a:p>
        </p:txBody>
      </p:sp>
      <p:sp>
        <p:nvSpPr>
          <p:cNvPr id="3" name="Content Placeholder 2"/>
          <p:cNvSpPr>
            <a:spLocks noGrp="1"/>
          </p:cNvSpPr>
          <p:nvPr>
            <p:ph idx="1"/>
          </p:nvPr>
        </p:nvSpPr>
        <p:spPr/>
        <p:txBody>
          <a:bodyPr/>
          <a:lstStyle/>
          <a:p>
            <a:pPr lvl="0" indent="-228600" algn="just">
              <a:lnSpc>
                <a:spcPct val="100000"/>
              </a:lnSpc>
              <a:spcBef>
                <a:spcPts val="0"/>
              </a:spcBef>
              <a:spcAft>
                <a:spcPts val="1200"/>
              </a:spcAft>
              <a:buClr>
                <a:srgbClr val="FF0000"/>
              </a:buClr>
              <a:buSzTx/>
              <a:buFont typeface="Arial" panose="020B0604020202020204" pitchFamily="34" charset="0"/>
              <a:buChar char="•"/>
            </a:pPr>
            <a:r>
              <a:rPr lang="fa-IR" sz="2800" b="1" dirty="0">
                <a:solidFill>
                  <a:prstClr val="black"/>
                </a:solidFill>
                <a:latin typeface="Calibri"/>
                <a:cs typeface="B Mitra" panose="00000400000000000000" pitchFamily="2" charset="-78"/>
              </a:rPr>
              <a:t>5- سیستم ادراری – تناسلی:</a:t>
            </a:r>
            <a:endParaRPr lang="en-US" sz="2800" dirty="0">
              <a:solidFill>
                <a:prstClr val="black"/>
              </a:solidFill>
              <a:latin typeface="Calibri"/>
              <a:cs typeface="B Mitra" panose="00000400000000000000" pitchFamily="2" charset="-78"/>
            </a:endParaRPr>
          </a:p>
          <a:p>
            <a:pPr marL="685800" lvl="1" indent="-228600" algn="just">
              <a:lnSpc>
                <a:spcPct val="100000"/>
              </a:lnSpc>
              <a:spcBef>
                <a:spcPts val="0"/>
              </a:spcBef>
              <a:spcAft>
                <a:spcPts val="1200"/>
              </a:spcAft>
              <a:buClr>
                <a:srgbClr val="FF0000"/>
              </a:buClr>
              <a:buSzTx/>
              <a:buFont typeface="Arial" panose="020B0604020202020204" pitchFamily="34" charset="0"/>
              <a:buChar char="•"/>
            </a:pPr>
            <a:r>
              <a:rPr lang="fa-IR" sz="2400" dirty="0" smtClean="0">
                <a:solidFill>
                  <a:srgbClr val="0070C0"/>
                </a:solidFill>
                <a:latin typeface="Calibri"/>
                <a:cs typeface="B Mitra" panose="00000400000000000000" pitchFamily="2" charset="-78"/>
              </a:rPr>
              <a:t>میزان ادرار</a:t>
            </a:r>
          </a:p>
          <a:p>
            <a:pPr marL="685800" lvl="1" indent="-228600" algn="just">
              <a:lnSpc>
                <a:spcPct val="100000"/>
              </a:lnSpc>
              <a:spcBef>
                <a:spcPts val="0"/>
              </a:spcBef>
              <a:spcAft>
                <a:spcPts val="1200"/>
              </a:spcAft>
              <a:buClr>
                <a:srgbClr val="FF0000"/>
              </a:buClr>
              <a:buSzTx/>
              <a:buFont typeface="Arial" panose="020B0604020202020204" pitchFamily="34" charset="0"/>
              <a:buChar char="•"/>
            </a:pPr>
            <a:r>
              <a:rPr lang="fa-IR" sz="2400" dirty="0" smtClean="0">
                <a:solidFill>
                  <a:srgbClr val="0070C0"/>
                </a:solidFill>
                <a:latin typeface="Calibri"/>
                <a:cs typeface="B Mitra" panose="00000400000000000000" pitchFamily="2" charset="-78"/>
              </a:rPr>
              <a:t>رنگ</a:t>
            </a:r>
            <a:endParaRPr lang="fa-IR" sz="2400" dirty="0">
              <a:solidFill>
                <a:srgbClr val="0070C0"/>
              </a:solidFill>
              <a:latin typeface="Calibri"/>
              <a:cs typeface="B Mitra" panose="00000400000000000000" pitchFamily="2" charset="-78"/>
            </a:endParaRPr>
          </a:p>
          <a:p>
            <a:pPr marL="685800" lvl="1" indent="-228600" algn="just">
              <a:lnSpc>
                <a:spcPct val="100000"/>
              </a:lnSpc>
              <a:spcBef>
                <a:spcPts val="0"/>
              </a:spcBef>
              <a:spcAft>
                <a:spcPts val="1200"/>
              </a:spcAft>
              <a:buClr>
                <a:srgbClr val="FF0000"/>
              </a:buClr>
              <a:buSzTx/>
              <a:buFont typeface="Arial" panose="020B0604020202020204" pitchFamily="34" charset="0"/>
              <a:buChar char="•"/>
            </a:pPr>
            <a:r>
              <a:rPr lang="fa-IR" sz="2400" dirty="0">
                <a:solidFill>
                  <a:srgbClr val="0070C0"/>
                </a:solidFill>
                <a:latin typeface="Calibri"/>
                <a:cs typeface="B Mitra" panose="00000400000000000000" pitchFamily="2" charset="-78"/>
              </a:rPr>
              <a:t>وجود کاتتر فولی</a:t>
            </a:r>
          </a:p>
          <a:p>
            <a:pPr marL="685800" lvl="1" indent="-228600" algn="just">
              <a:lnSpc>
                <a:spcPct val="100000"/>
              </a:lnSpc>
              <a:spcBef>
                <a:spcPts val="0"/>
              </a:spcBef>
              <a:spcAft>
                <a:spcPts val="1200"/>
              </a:spcAft>
              <a:buClr>
                <a:srgbClr val="FF0000"/>
              </a:buClr>
              <a:buSzTx/>
              <a:buFont typeface="Arial" panose="020B0604020202020204" pitchFamily="34" charset="0"/>
              <a:buChar char="•"/>
            </a:pPr>
            <a:r>
              <a:rPr lang="fa-IR" sz="2400" dirty="0">
                <a:solidFill>
                  <a:srgbClr val="0070C0"/>
                </a:solidFill>
                <a:latin typeface="Calibri"/>
                <a:cs typeface="B Mitra" panose="00000400000000000000" pitchFamily="2" charset="-78"/>
              </a:rPr>
              <a:t>مشکلات:</a:t>
            </a:r>
          </a:p>
          <a:p>
            <a:pPr marL="1143000" lvl="2" indent="-228600" algn="just">
              <a:lnSpc>
                <a:spcPct val="100000"/>
              </a:lnSpc>
              <a:spcBef>
                <a:spcPts val="0"/>
              </a:spcBef>
              <a:spcAft>
                <a:spcPts val="1200"/>
              </a:spcAft>
              <a:buClr>
                <a:srgbClr val="FF0000"/>
              </a:buClr>
              <a:buSzTx/>
              <a:buFont typeface="Arial" panose="020B0604020202020204" pitchFamily="34" charset="0"/>
              <a:buChar char="•"/>
            </a:pPr>
            <a:r>
              <a:rPr lang="fa-IR" sz="2000" dirty="0">
                <a:solidFill>
                  <a:srgbClr val="00B050"/>
                </a:solidFill>
                <a:latin typeface="Calibri"/>
                <a:cs typeface="B Mitra" panose="00000400000000000000" pitchFamily="2" charset="-78"/>
              </a:rPr>
              <a:t>تکرّر ادرار، سوزش ادرار، فوریت در دفع ادرار، بی‌اختیاری ادرار، احتباس ادرار هماچوری و مسایلی از این دست.</a:t>
            </a:r>
            <a:endParaRPr lang="en-US" sz="2000" dirty="0">
              <a:solidFill>
                <a:srgbClr val="00B050"/>
              </a:solidFill>
              <a:latin typeface="Calibri"/>
              <a:cs typeface="B Mitra" panose="00000400000000000000" pitchFamily="2" charset="-78"/>
            </a:endParaRPr>
          </a:p>
          <a:p>
            <a:pPr lvl="0" indent="-228600" algn="just">
              <a:lnSpc>
                <a:spcPct val="100000"/>
              </a:lnSpc>
              <a:spcBef>
                <a:spcPts val="0"/>
              </a:spcBef>
              <a:spcAft>
                <a:spcPts val="1200"/>
              </a:spcAft>
              <a:buClr>
                <a:srgbClr val="FF0000"/>
              </a:buClr>
              <a:buSzTx/>
              <a:buFont typeface="Arial" panose="020B0604020202020204" pitchFamily="34" charset="0"/>
              <a:buChar char="•"/>
            </a:pPr>
            <a:endParaRPr lang="en-US" sz="2800" dirty="0">
              <a:solidFill>
                <a:prstClr val="black"/>
              </a:solidFill>
              <a:latin typeface="Calibri"/>
              <a:cs typeface="B Mitra" panose="00000400000000000000" pitchFamily="2" charset="-78"/>
            </a:endParaRPr>
          </a:p>
          <a:p>
            <a:endParaRPr lang="fa-IR"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3" y="2057400"/>
            <a:ext cx="1531636" cy="2160000"/>
          </a:xfrm>
          <a:prstGeom prst="rect">
            <a:avLst/>
          </a:prstGeom>
        </p:spPr>
      </p:pic>
    </p:spTree>
    <p:extLst>
      <p:ext uri="{BB962C8B-B14F-4D97-AF65-F5344CB8AC3E}">
        <p14:creationId xmlns:p14="http://schemas.microsoft.com/office/powerpoint/2010/main" val="2535703088"/>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sz="2900" b="1" dirty="0">
                <a:solidFill>
                  <a:srgbClr val="FF0000"/>
                </a:solidFill>
                <a:latin typeface="Calibri Light"/>
                <a:cs typeface="B Yekan" panose="00000400000000000000" pitchFamily="2" charset="-78"/>
              </a:rPr>
              <a:t>موارد مهمی که در گزارش پرستاری هر سیستم به آن اشاره می‌شود</a:t>
            </a:r>
            <a:endParaRPr lang="fa-IR" dirty="0"/>
          </a:p>
        </p:txBody>
      </p:sp>
      <p:sp>
        <p:nvSpPr>
          <p:cNvPr id="3" name="Content Placeholder 2"/>
          <p:cNvSpPr>
            <a:spLocks noGrp="1"/>
          </p:cNvSpPr>
          <p:nvPr>
            <p:ph idx="1"/>
          </p:nvPr>
        </p:nvSpPr>
        <p:spPr>
          <a:xfrm>
            <a:off x="661201" y="2057427"/>
            <a:ext cx="10354689" cy="4399671"/>
          </a:xfrm>
        </p:spPr>
        <p:txBody>
          <a:bodyPr>
            <a:normAutofit fontScale="92500" lnSpcReduction="20000"/>
          </a:bodyPr>
          <a:lstStyle/>
          <a:p>
            <a:pPr lvl="0" indent="-228600" algn="just">
              <a:lnSpc>
                <a:spcPct val="100000"/>
              </a:lnSpc>
              <a:spcBef>
                <a:spcPts val="0"/>
              </a:spcBef>
              <a:spcAft>
                <a:spcPts val="1200"/>
              </a:spcAft>
              <a:buClr>
                <a:srgbClr val="FF0000"/>
              </a:buClr>
              <a:buSzTx/>
              <a:buFont typeface="Arial" panose="020B0604020202020204" pitchFamily="34" charset="0"/>
              <a:buChar char="•"/>
            </a:pPr>
            <a:r>
              <a:rPr lang="fa-IR" sz="2400" b="1" dirty="0">
                <a:solidFill>
                  <a:prstClr val="black"/>
                </a:solidFill>
                <a:latin typeface="Calibri"/>
                <a:cs typeface="B Mitra" panose="00000400000000000000" pitchFamily="2" charset="-78"/>
              </a:rPr>
              <a:t>6- سیستم گوارش:</a:t>
            </a:r>
            <a:endParaRPr lang="en-US" sz="2400" dirty="0">
              <a:solidFill>
                <a:prstClr val="black"/>
              </a:solidFill>
              <a:latin typeface="Calibri"/>
              <a:cs typeface="B Mitra" panose="00000400000000000000" pitchFamily="2" charset="-78"/>
            </a:endParaRPr>
          </a:p>
          <a:p>
            <a:pPr marL="685800" lvl="1" indent="-228600" algn="just">
              <a:lnSpc>
                <a:spcPct val="120000"/>
              </a:lnSpc>
              <a:spcBef>
                <a:spcPts val="0"/>
              </a:spcBef>
              <a:spcAft>
                <a:spcPts val="600"/>
              </a:spcAft>
              <a:buClr>
                <a:srgbClr val="FF0000"/>
              </a:buClr>
              <a:buSzTx/>
              <a:buFont typeface="Arial" panose="020B0604020202020204" pitchFamily="34" charset="0"/>
              <a:buChar char="•"/>
            </a:pPr>
            <a:r>
              <a:rPr lang="fa-IR" dirty="0">
                <a:solidFill>
                  <a:srgbClr val="0070C0"/>
                </a:solidFill>
                <a:latin typeface="Calibri"/>
                <a:cs typeface="B Mitra" panose="00000400000000000000" pitchFamily="2" charset="-78"/>
              </a:rPr>
              <a:t>رژیم غذایی</a:t>
            </a:r>
          </a:p>
          <a:p>
            <a:pPr marL="685800" lvl="1" indent="-228600" algn="just">
              <a:lnSpc>
                <a:spcPct val="120000"/>
              </a:lnSpc>
              <a:spcBef>
                <a:spcPts val="0"/>
              </a:spcBef>
              <a:spcAft>
                <a:spcPts val="600"/>
              </a:spcAft>
              <a:buClr>
                <a:srgbClr val="FF0000"/>
              </a:buClr>
              <a:buSzTx/>
              <a:buFont typeface="Arial" panose="020B0604020202020204" pitchFamily="34" charset="0"/>
              <a:buChar char="•"/>
            </a:pPr>
            <a:r>
              <a:rPr lang="fa-IR" dirty="0">
                <a:solidFill>
                  <a:srgbClr val="0070C0"/>
                </a:solidFill>
                <a:latin typeface="Calibri"/>
                <a:cs typeface="B Mitra" panose="00000400000000000000" pitchFamily="2" charset="-78"/>
              </a:rPr>
              <a:t>اشتها</a:t>
            </a:r>
          </a:p>
          <a:p>
            <a:pPr marL="685800" lvl="1" indent="-228600" algn="just">
              <a:lnSpc>
                <a:spcPct val="120000"/>
              </a:lnSpc>
              <a:spcBef>
                <a:spcPts val="0"/>
              </a:spcBef>
              <a:spcAft>
                <a:spcPts val="600"/>
              </a:spcAft>
              <a:buClr>
                <a:srgbClr val="FF0000"/>
              </a:buClr>
              <a:buSzTx/>
              <a:buFont typeface="Arial" panose="020B0604020202020204" pitchFamily="34" charset="0"/>
              <a:buChar char="•"/>
            </a:pPr>
            <a:r>
              <a:rPr lang="fa-IR" dirty="0">
                <a:solidFill>
                  <a:srgbClr val="0070C0"/>
                </a:solidFill>
                <a:latin typeface="Calibri"/>
                <a:cs typeface="B Mitra" panose="00000400000000000000" pitchFamily="2" charset="-78"/>
              </a:rPr>
              <a:t>میزان مصرف غذا</a:t>
            </a:r>
          </a:p>
          <a:p>
            <a:pPr marL="685800" lvl="1" indent="-228600" algn="just">
              <a:lnSpc>
                <a:spcPct val="120000"/>
              </a:lnSpc>
              <a:spcBef>
                <a:spcPts val="0"/>
              </a:spcBef>
              <a:spcAft>
                <a:spcPts val="600"/>
              </a:spcAft>
              <a:buClr>
                <a:srgbClr val="FF0000"/>
              </a:buClr>
              <a:buSzTx/>
              <a:buFont typeface="Arial" panose="020B0604020202020204" pitchFamily="34" charset="0"/>
              <a:buChar char="•"/>
            </a:pPr>
            <a:r>
              <a:rPr lang="fa-IR" dirty="0">
                <a:solidFill>
                  <a:srgbClr val="0070C0"/>
                </a:solidFill>
                <a:latin typeface="Calibri"/>
                <a:cs typeface="B Mitra" panose="00000400000000000000" pitchFamily="2" charset="-78"/>
              </a:rPr>
              <a:t>میزان مایعات دریافتی از راه دهان</a:t>
            </a:r>
          </a:p>
          <a:p>
            <a:pPr marL="685800" lvl="1" indent="-228600" algn="just">
              <a:lnSpc>
                <a:spcPct val="120000"/>
              </a:lnSpc>
              <a:spcBef>
                <a:spcPts val="0"/>
              </a:spcBef>
              <a:spcAft>
                <a:spcPts val="600"/>
              </a:spcAft>
              <a:buClr>
                <a:srgbClr val="FF0000"/>
              </a:buClr>
              <a:buSzTx/>
              <a:buFont typeface="Arial" panose="020B0604020202020204" pitchFamily="34" charset="0"/>
              <a:buChar char="•"/>
            </a:pPr>
            <a:r>
              <a:rPr lang="fa-IR" dirty="0">
                <a:solidFill>
                  <a:srgbClr val="0070C0"/>
                </a:solidFill>
                <a:latin typeface="Calibri"/>
                <a:cs typeface="B Mitra" panose="00000400000000000000" pitchFamily="2" charset="-78"/>
              </a:rPr>
              <a:t>وجود لوله‌های بینی-معدی، گاستروستومی، کلوستومی یا ژوژنوستومی</a:t>
            </a:r>
          </a:p>
          <a:p>
            <a:pPr marL="685800" lvl="1" indent="-228600" algn="just">
              <a:lnSpc>
                <a:spcPct val="120000"/>
              </a:lnSpc>
              <a:spcBef>
                <a:spcPts val="0"/>
              </a:spcBef>
              <a:spcAft>
                <a:spcPts val="600"/>
              </a:spcAft>
              <a:buClr>
                <a:srgbClr val="FF0000"/>
              </a:buClr>
              <a:buSzTx/>
              <a:buFont typeface="Arial" panose="020B0604020202020204" pitchFamily="34" charset="0"/>
              <a:buChar char="•"/>
            </a:pPr>
            <a:r>
              <a:rPr lang="fa-IR" dirty="0">
                <a:solidFill>
                  <a:srgbClr val="0070C0"/>
                </a:solidFill>
                <a:latin typeface="Calibri"/>
                <a:cs typeface="B Mitra" panose="00000400000000000000" pitchFamily="2" charset="-78"/>
              </a:rPr>
              <a:t>میزان ترشحات</a:t>
            </a:r>
          </a:p>
          <a:p>
            <a:pPr marL="685800" lvl="1" indent="-228600" algn="just">
              <a:lnSpc>
                <a:spcPct val="120000"/>
              </a:lnSpc>
              <a:spcBef>
                <a:spcPts val="0"/>
              </a:spcBef>
              <a:spcAft>
                <a:spcPts val="600"/>
              </a:spcAft>
              <a:buClr>
                <a:srgbClr val="FF0000"/>
              </a:buClr>
              <a:buSzTx/>
              <a:buFont typeface="Arial" panose="020B0604020202020204" pitchFamily="34" charset="0"/>
              <a:buChar char="•"/>
            </a:pPr>
            <a:r>
              <a:rPr lang="fa-IR" dirty="0">
                <a:solidFill>
                  <a:srgbClr val="0070C0"/>
                </a:solidFill>
                <a:latin typeface="Calibri"/>
                <a:cs typeface="B Mitra" panose="00000400000000000000" pitchFamily="2" charset="-78"/>
              </a:rPr>
              <a:t>گاواژ یا لاواژ</a:t>
            </a:r>
          </a:p>
          <a:p>
            <a:pPr marL="685800" lvl="1" indent="-228600" algn="just">
              <a:lnSpc>
                <a:spcPct val="120000"/>
              </a:lnSpc>
              <a:spcBef>
                <a:spcPts val="0"/>
              </a:spcBef>
              <a:spcAft>
                <a:spcPts val="600"/>
              </a:spcAft>
              <a:buClr>
                <a:srgbClr val="FF0000"/>
              </a:buClr>
              <a:buSzTx/>
              <a:buFont typeface="Arial" panose="020B0604020202020204" pitchFamily="34" charset="0"/>
              <a:buChar char="•"/>
            </a:pPr>
            <a:r>
              <a:rPr lang="fa-IR" dirty="0">
                <a:solidFill>
                  <a:srgbClr val="0070C0"/>
                </a:solidFill>
                <a:latin typeface="Calibri"/>
                <a:cs typeface="B Mitra" panose="00000400000000000000" pitchFamily="2" charset="-78"/>
              </a:rPr>
              <a:t>صداهای روده</a:t>
            </a:r>
          </a:p>
          <a:p>
            <a:pPr marL="685800" lvl="1" indent="-228600" algn="just">
              <a:lnSpc>
                <a:spcPct val="120000"/>
              </a:lnSpc>
              <a:spcBef>
                <a:spcPts val="0"/>
              </a:spcBef>
              <a:spcAft>
                <a:spcPts val="600"/>
              </a:spcAft>
              <a:buClr>
                <a:srgbClr val="FF0000"/>
              </a:buClr>
              <a:buSzTx/>
              <a:buFont typeface="Arial" panose="020B0604020202020204" pitchFamily="34" charset="0"/>
              <a:buChar char="•"/>
            </a:pPr>
            <a:r>
              <a:rPr lang="fa-IR" dirty="0">
                <a:solidFill>
                  <a:srgbClr val="0070C0"/>
                </a:solidFill>
                <a:latin typeface="Calibri"/>
                <a:cs typeface="B Mitra" panose="00000400000000000000" pitchFamily="2" charset="-78"/>
              </a:rPr>
              <a:t>مشکلات: </a:t>
            </a:r>
          </a:p>
          <a:p>
            <a:pPr marL="1143000" lvl="2" indent="-228600" algn="just">
              <a:lnSpc>
                <a:spcPct val="120000"/>
              </a:lnSpc>
              <a:spcBef>
                <a:spcPts val="0"/>
              </a:spcBef>
              <a:spcAft>
                <a:spcPts val="600"/>
              </a:spcAft>
              <a:buClr>
                <a:srgbClr val="FF0000"/>
              </a:buClr>
              <a:buSzTx/>
              <a:buFont typeface="Arial" panose="020B0604020202020204" pitchFamily="34" charset="0"/>
              <a:buChar char="•"/>
            </a:pPr>
            <a:r>
              <a:rPr lang="fa-IR" sz="1700" dirty="0">
                <a:solidFill>
                  <a:srgbClr val="00B050"/>
                </a:solidFill>
                <a:latin typeface="Calibri"/>
                <a:cs typeface="B Mitra" panose="00000400000000000000" pitchFamily="2" charset="-78"/>
              </a:rPr>
              <a:t>تهوع، استفراغ، اسهال، یبوست، نفخ، درد شکم، آسیت، اشکال در بلع، خشکی دهان، التهاب مخاط دهان، تغییر در حس چشایی، خونریزی در مدفوع و مسایلی از این دست.</a:t>
            </a:r>
            <a:endParaRPr lang="en-US" sz="1700" dirty="0">
              <a:solidFill>
                <a:srgbClr val="00B050"/>
              </a:solidFill>
              <a:latin typeface="Calibri"/>
              <a:cs typeface="B Mitra" panose="00000400000000000000" pitchFamily="2" charset="-78"/>
            </a:endParaRPr>
          </a:p>
          <a:p>
            <a:pPr lvl="0" indent="-228600" algn="just">
              <a:lnSpc>
                <a:spcPct val="100000"/>
              </a:lnSpc>
              <a:spcBef>
                <a:spcPts val="0"/>
              </a:spcBef>
              <a:spcAft>
                <a:spcPts val="1200"/>
              </a:spcAft>
              <a:buClr>
                <a:srgbClr val="FF0000"/>
              </a:buClr>
              <a:buSzTx/>
              <a:buFont typeface="Arial" panose="020B0604020202020204" pitchFamily="34" charset="0"/>
              <a:buChar char="•"/>
            </a:pPr>
            <a:endParaRPr lang="en-US" sz="2400" dirty="0">
              <a:solidFill>
                <a:prstClr val="black"/>
              </a:solidFill>
              <a:latin typeface="Calibri"/>
              <a:cs typeface="B Mitra" panose="00000400000000000000" pitchFamily="2" charset="-78"/>
            </a:endParaRPr>
          </a:p>
          <a:p>
            <a:endParaRPr lang="fa-IR"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8212" y="2515909"/>
            <a:ext cx="1644771" cy="2160000"/>
          </a:xfrm>
          <a:prstGeom prst="rect">
            <a:avLst/>
          </a:prstGeom>
        </p:spPr>
      </p:pic>
    </p:spTree>
    <p:extLst>
      <p:ext uri="{BB962C8B-B14F-4D97-AF65-F5344CB8AC3E}">
        <p14:creationId xmlns:p14="http://schemas.microsoft.com/office/powerpoint/2010/main" val="865569947"/>
      </p:ext>
    </p:extLst>
  </p:cSld>
  <p:clrMapOvr>
    <a:masterClrMapping/>
  </p:clrMapOvr>
  <p:transition spd="slow">
    <p:randomBar dir="vert"/>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sz="2900" b="1" dirty="0">
                <a:solidFill>
                  <a:srgbClr val="FF0000"/>
                </a:solidFill>
                <a:latin typeface="Calibri Light"/>
                <a:cs typeface="B Yekan" panose="00000400000000000000" pitchFamily="2" charset="-78"/>
              </a:rPr>
              <a:t>موارد مهمی که در گزارش پرستاری هر سیستم به آن اشاره می‌شود</a:t>
            </a:r>
            <a:endParaRPr lang="fa-IR" dirty="0"/>
          </a:p>
        </p:txBody>
      </p:sp>
      <p:sp>
        <p:nvSpPr>
          <p:cNvPr id="3" name="Content Placeholder 2"/>
          <p:cNvSpPr>
            <a:spLocks noGrp="1"/>
          </p:cNvSpPr>
          <p:nvPr>
            <p:ph idx="1"/>
          </p:nvPr>
        </p:nvSpPr>
        <p:spPr/>
        <p:txBody>
          <a:bodyPr/>
          <a:lstStyle/>
          <a:p>
            <a:pPr lvl="0" indent="-228600" algn="just">
              <a:lnSpc>
                <a:spcPct val="100000"/>
              </a:lnSpc>
              <a:spcBef>
                <a:spcPts val="0"/>
              </a:spcBef>
              <a:spcAft>
                <a:spcPts val="1200"/>
              </a:spcAft>
              <a:buClr>
                <a:srgbClr val="FF0000"/>
              </a:buClr>
              <a:buSzTx/>
              <a:buFont typeface="Arial" panose="020B0604020202020204" pitchFamily="34" charset="0"/>
              <a:buChar char="•"/>
            </a:pPr>
            <a:r>
              <a:rPr lang="fa-IR" sz="2800" b="1" dirty="0">
                <a:solidFill>
                  <a:prstClr val="black"/>
                </a:solidFill>
                <a:latin typeface="Calibri"/>
                <a:cs typeface="B Mitra" panose="00000400000000000000" pitchFamily="2" charset="-78"/>
              </a:rPr>
              <a:t>7- سیستم عضلانی – اسکلتی:</a:t>
            </a:r>
            <a:endParaRPr lang="en-US" sz="2800" dirty="0">
              <a:solidFill>
                <a:prstClr val="black"/>
              </a:solidFill>
              <a:latin typeface="Calibri"/>
              <a:cs typeface="B Mitra" panose="00000400000000000000" pitchFamily="2" charset="-78"/>
            </a:endParaRPr>
          </a:p>
          <a:p>
            <a:pPr marL="685800" lvl="1" indent="-228600" algn="just">
              <a:lnSpc>
                <a:spcPct val="100000"/>
              </a:lnSpc>
              <a:spcBef>
                <a:spcPts val="0"/>
              </a:spcBef>
              <a:spcAft>
                <a:spcPts val="1200"/>
              </a:spcAft>
              <a:buClr>
                <a:srgbClr val="FF0000"/>
              </a:buClr>
              <a:buSzTx/>
              <a:buFont typeface="Arial" panose="020B0604020202020204" pitchFamily="34" charset="0"/>
              <a:buChar char="•"/>
            </a:pPr>
            <a:r>
              <a:rPr lang="fa-IR" sz="2400" dirty="0">
                <a:solidFill>
                  <a:srgbClr val="0070C0"/>
                </a:solidFill>
                <a:latin typeface="Calibri"/>
                <a:cs typeface="B Mitra" panose="00000400000000000000" pitchFamily="2" charset="-78"/>
              </a:rPr>
              <a:t>میزان فعالیت</a:t>
            </a:r>
          </a:p>
          <a:p>
            <a:pPr marL="685800" lvl="1" indent="-228600" algn="just">
              <a:lnSpc>
                <a:spcPct val="100000"/>
              </a:lnSpc>
              <a:spcBef>
                <a:spcPts val="0"/>
              </a:spcBef>
              <a:spcAft>
                <a:spcPts val="1200"/>
              </a:spcAft>
              <a:buClr>
                <a:srgbClr val="FF0000"/>
              </a:buClr>
              <a:buSzTx/>
              <a:buFont typeface="Arial" panose="020B0604020202020204" pitchFamily="34" charset="0"/>
              <a:buChar char="•"/>
            </a:pPr>
            <a:r>
              <a:rPr lang="fa-IR" sz="2400" dirty="0">
                <a:solidFill>
                  <a:srgbClr val="0070C0"/>
                </a:solidFill>
                <a:latin typeface="Calibri"/>
                <a:cs typeface="B Mitra" panose="00000400000000000000" pitchFamily="2" charset="-78"/>
              </a:rPr>
              <a:t>وسایل کمکی مورد استفاده در حرکت</a:t>
            </a:r>
          </a:p>
          <a:p>
            <a:pPr marL="685800" lvl="1" indent="-228600" algn="just">
              <a:lnSpc>
                <a:spcPct val="100000"/>
              </a:lnSpc>
              <a:spcBef>
                <a:spcPts val="0"/>
              </a:spcBef>
              <a:spcAft>
                <a:spcPts val="1200"/>
              </a:spcAft>
              <a:buClr>
                <a:srgbClr val="FF0000"/>
              </a:buClr>
              <a:buSzTx/>
              <a:buFont typeface="Arial" panose="020B0604020202020204" pitchFamily="34" charset="0"/>
              <a:buChar char="•"/>
            </a:pPr>
            <a:r>
              <a:rPr lang="fa-IR" sz="2400" dirty="0">
                <a:solidFill>
                  <a:srgbClr val="0070C0"/>
                </a:solidFill>
                <a:latin typeface="Calibri"/>
                <a:cs typeface="B Mitra" panose="00000400000000000000" pitchFamily="2" charset="-78"/>
              </a:rPr>
              <a:t>وجود گچ یا آتل</a:t>
            </a:r>
          </a:p>
          <a:p>
            <a:pPr marL="685800" lvl="1" indent="-228600" algn="just">
              <a:lnSpc>
                <a:spcPct val="100000"/>
              </a:lnSpc>
              <a:spcBef>
                <a:spcPts val="0"/>
              </a:spcBef>
              <a:spcAft>
                <a:spcPts val="1200"/>
              </a:spcAft>
              <a:buClr>
                <a:srgbClr val="FF0000"/>
              </a:buClr>
              <a:buSzTx/>
              <a:buFont typeface="Arial" panose="020B0604020202020204" pitchFamily="34" charset="0"/>
              <a:buChar char="•"/>
            </a:pPr>
            <a:r>
              <a:rPr lang="fa-IR" sz="2400" dirty="0">
                <a:solidFill>
                  <a:srgbClr val="0070C0"/>
                </a:solidFill>
                <a:latin typeface="Calibri"/>
                <a:cs typeface="B Mitra" panose="00000400000000000000" pitchFamily="2" charset="-78"/>
              </a:rPr>
              <a:t>مشکلات:</a:t>
            </a:r>
          </a:p>
          <a:p>
            <a:pPr marL="1143000" lvl="2" indent="-228600" algn="just">
              <a:lnSpc>
                <a:spcPct val="100000"/>
              </a:lnSpc>
              <a:spcBef>
                <a:spcPts val="0"/>
              </a:spcBef>
              <a:spcAft>
                <a:spcPts val="1200"/>
              </a:spcAft>
              <a:buClr>
                <a:srgbClr val="FF0000"/>
              </a:buClr>
              <a:buSzTx/>
              <a:buFont typeface="Arial" panose="020B0604020202020204" pitchFamily="34" charset="0"/>
              <a:buChar char="•"/>
            </a:pPr>
            <a:r>
              <a:rPr lang="fa-IR" sz="2000" dirty="0">
                <a:solidFill>
                  <a:srgbClr val="00B050"/>
                </a:solidFill>
                <a:latin typeface="Calibri"/>
                <a:cs typeface="B Mitra" panose="00000400000000000000" pitchFamily="2" charset="-78"/>
              </a:rPr>
              <a:t>فلج، گرفتگی عضلانی، بی‌حرکتی، بدشکلی اندام‌ها، افتادگی مچ پا یا دست و مسایلی از این دست.</a:t>
            </a:r>
            <a:endParaRPr lang="en-US" sz="2000" dirty="0">
              <a:solidFill>
                <a:srgbClr val="00B050"/>
              </a:solidFill>
              <a:latin typeface="Calibri"/>
              <a:cs typeface="B Mitra" panose="00000400000000000000" pitchFamily="2" charset="-78"/>
            </a:endParaRPr>
          </a:p>
          <a:p>
            <a:pPr lvl="0" indent="-228600" algn="just">
              <a:lnSpc>
                <a:spcPct val="100000"/>
              </a:lnSpc>
              <a:spcBef>
                <a:spcPts val="0"/>
              </a:spcBef>
              <a:spcAft>
                <a:spcPts val="1200"/>
              </a:spcAft>
              <a:buClr>
                <a:srgbClr val="FF0000"/>
              </a:buClr>
              <a:buSzTx/>
              <a:buFont typeface="Arial" panose="020B0604020202020204" pitchFamily="34" charset="0"/>
              <a:buChar char="•"/>
            </a:pPr>
            <a:endParaRPr lang="en-US" sz="2800" dirty="0">
              <a:solidFill>
                <a:prstClr val="black"/>
              </a:solidFill>
              <a:latin typeface="Calibri"/>
              <a:cs typeface="B Mitra" panose="00000400000000000000" pitchFamily="2" charset="-78"/>
            </a:endParaRPr>
          </a:p>
          <a:p>
            <a:endParaRPr lang="fa-IR"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1075" y="1924855"/>
            <a:ext cx="1468800" cy="2160000"/>
          </a:xfrm>
          <a:prstGeom prst="rect">
            <a:avLst/>
          </a:prstGeom>
        </p:spPr>
      </p:pic>
    </p:spTree>
    <p:extLst>
      <p:ext uri="{BB962C8B-B14F-4D97-AF65-F5344CB8AC3E}">
        <p14:creationId xmlns:p14="http://schemas.microsoft.com/office/powerpoint/2010/main" val="2268726880"/>
      </p:ext>
    </p:extLst>
  </p:cSld>
  <p:clrMapOvr>
    <a:masterClrMapping/>
  </p:clrMapOvr>
  <p:transition spd="slow">
    <p:pull/>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sz="2900" b="1" dirty="0">
                <a:solidFill>
                  <a:srgbClr val="FF0000"/>
                </a:solidFill>
                <a:latin typeface="Calibri Light"/>
                <a:cs typeface="B Yekan" panose="00000400000000000000" pitchFamily="2" charset="-78"/>
              </a:rPr>
              <a:t>موارد مهمی که در گزارش پرستاری هر سیستم به آن اشاره می‌شود</a:t>
            </a:r>
            <a:endParaRPr lang="fa-IR" dirty="0"/>
          </a:p>
        </p:txBody>
      </p:sp>
      <p:sp>
        <p:nvSpPr>
          <p:cNvPr id="3" name="Content Placeholder 2"/>
          <p:cNvSpPr>
            <a:spLocks noGrp="1"/>
          </p:cNvSpPr>
          <p:nvPr>
            <p:ph idx="1"/>
          </p:nvPr>
        </p:nvSpPr>
        <p:spPr>
          <a:xfrm>
            <a:off x="1143019" y="2057406"/>
            <a:ext cx="9872871" cy="3006969"/>
          </a:xfrm>
        </p:spPr>
        <p:txBody>
          <a:bodyPr>
            <a:normAutofit lnSpcReduction="10000"/>
          </a:bodyPr>
          <a:lstStyle/>
          <a:p>
            <a:pPr lvl="0" indent="-228600" algn="just">
              <a:lnSpc>
                <a:spcPct val="100000"/>
              </a:lnSpc>
              <a:spcBef>
                <a:spcPts val="0"/>
              </a:spcBef>
              <a:spcAft>
                <a:spcPts val="1200"/>
              </a:spcAft>
              <a:buClr>
                <a:srgbClr val="FF0000"/>
              </a:buClr>
              <a:buSzTx/>
              <a:buFont typeface="Arial" panose="020B0604020202020204" pitchFamily="34" charset="0"/>
              <a:buChar char="•"/>
            </a:pPr>
            <a:r>
              <a:rPr lang="fa-IR" sz="2800" b="1" dirty="0">
                <a:solidFill>
                  <a:prstClr val="black"/>
                </a:solidFill>
                <a:latin typeface="Calibri"/>
                <a:cs typeface="B Mitra" panose="00000400000000000000" pitchFamily="2" charset="-78"/>
              </a:rPr>
              <a:t>8- مسایل روانی – اجتماعی:</a:t>
            </a:r>
            <a:endParaRPr lang="en-US" sz="2800" dirty="0">
              <a:solidFill>
                <a:prstClr val="black"/>
              </a:solidFill>
              <a:latin typeface="Calibri"/>
              <a:cs typeface="B Mitra" panose="00000400000000000000" pitchFamily="2" charset="-78"/>
            </a:endParaRPr>
          </a:p>
          <a:p>
            <a:pPr marL="685800" lvl="1" indent="-228600" algn="just">
              <a:lnSpc>
                <a:spcPct val="100000"/>
              </a:lnSpc>
              <a:spcBef>
                <a:spcPts val="0"/>
              </a:spcBef>
              <a:spcAft>
                <a:spcPts val="1200"/>
              </a:spcAft>
              <a:buClr>
                <a:srgbClr val="FF0000"/>
              </a:buClr>
              <a:buSzTx/>
              <a:buFont typeface="Arial" panose="020B0604020202020204" pitchFamily="34" charset="0"/>
              <a:buChar char="•"/>
            </a:pPr>
            <a:r>
              <a:rPr lang="fa-IR" sz="2400" dirty="0">
                <a:solidFill>
                  <a:srgbClr val="0070C0"/>
                </a:solidFill>
                <a:latin typeface="Calibri"/>
                <a:cs typeface="B Mitra" panose="00000400000000000000" pitchFamily="2" charset="-78"/>
              </a:rPr>
              <a:t>خواب و اختلالات خواب: </a:t>
            </a:r>
          </a:p>
          <a:p>
            <a:pPr marL="1143000" lvl="2" indent="-228600" algn="just">
              <a:lnSpc>
                <a:spcPct val="100000"/>
              </a:lnSpc>
              <a:spcBef>
                <a:spcPts val="0"/>
              </a:spcBef>
              <a:spcAft>
                <a:spcPts val="1200"/>
              </a:spcAft>
              <a:buClr>
                <a:srgbClr val="FF0000"/>
              </a:buClr>
              <a:buSzTx/>
              <a:buFont typeface="Arial" panose="020B0604020202020204" pitchFamily="34" charset="0"/>
              <a:buChar char="•"/>
            </a:pPr>
            <a:r>
              <a:rPr lang="fa-IR" sz="2000" dirty="0">
                <a:solidFill>
                  <a:srgbClr val="00B050"/>
                </a:solidFill>
                <a:latin typeface="Calibri"/>
                <a:cs typeface="B Mitra" panose="00000400000000000000" pitchFamily="2" charset="-78"/>
              </a:rPr>
              <a:t>بی‌خوابی، دیر به خواب رفتن، زود از خواب بیدار شدن، بیدار شدن مکرر از خواب</a:t>
            </a:r>
          </a:p>
          <a:p>
            <a:pPr marL="685800" lvl="1" indent="-228600" algn="just">
              <a:lnSpc>
                <a:spcPct val="100000"/>
              </a:lnSpc>
              <a:spcBef>
                <a:spcPts val="0"/>
              </a:spcBef>
              <a:spcAft>
                <a:spcPts val="1200"/>
              </a:spcAft>
              <a:buClr>
                <a:srgbClr val="FF0000"/>
              </a:buClr>
              <a:buSzTx/>
              <a:buFont typeface="Arial" panose="020B0604020202020204" pitchFamily="34" charset="0"/>
              <a:buChar char="•"/>
            </a:pPr>
            <a:r>
              <a:rPr lang="fa-IR" sz="2400" dirty="0">
                <a:solidFill>
                  <a:srgbClr val="0070C0"/>
                </a:solidFill>
                <a:latin typeface="Calibri"/>
                <a:cs typeface="B Mitra" panose="00000400000000000000" pitchFamily="2" charset="-78"/>
              </a:rPr>
              <a:t>خستگی</a:t>
            </a:r>
          </a:p>
          <a:p>
            <a:pPr marL="685800" lvl="1" indent="-228600" algn="just">
              <a:lnSpc>
                <a:spcPct val="100000"/>
              </a:lnSpc>
              <a:spcBef>
                <a:spcPts val="0"/>
              </a:spcBef>
              <a:spcAft>
                <a:spcPts val="1200"/>
              </a:spcAft>
              <a:buClr>
                <a:srgbClr val="FF0000"/>
              </a:buClr>
              <a:buSzTx/>
              <a:buFont typeface="Arial" panose="020B0604020202020204" pitchFamily="34" charset="0"/>
              <a:buChar char="•"/>
            </a:pPr>
            <a:r>
              <a:rPr lang="fa-IR" sz="2400" dirty="0">
                <a:solidFill>
                  <a:srgbClr val="0070C0"/>
                </a:solidFill>
                <a:latin typeface="Calibri"/>
                <a:cs typeface="B Mitra" panose="00000400000000000000" pitchFamily="2" charset="-78"/>
              </a:rPr>
              <a:t>رفتارهای غیر طبیعی:</a:t>
            </a:r>
          </a:p>
          <a:p>
            <a:pPr marL="1143000" lvl="2" indent="-228600" algn="just">
              <a:lnSpc>
                <a:spcPct val="100000"/>
              </a:lnSpc>
              <a:spcBef>
                <a:spcPts val="0"/>
              </a:spcBef>
              <a:spcAft>
                <a:spcPts val="1200"/>
              </a:spcAft>
              <a:buClr>
                <a:srgbClr val="FF0000"/>
              </a:buClr>
              <a:buSzTx/>
              <a:buFont typeface="Arial" panose="020B0604020202020204" pitchFamily="34" charset="0"/>
              <a:buChar char="•"/>
            </a:pPr>
            <a:r>
              <a:rPr lang="fa-IR" sz="2000" dirty="0">
                <a:solidFill>
                  <a:srgbClr val="00B050"/>
                </a:solidFill>
                <a:latin typeface="Calibri"/>
                <a:cs typeface="B Mitra" panose="00000400000000000000" pitchFamily="2" charset="-78"/>
              </a:rPr>
              <a:t>اضطراب، ترس، عصبی بودن، سراسیمگی، بی‌قراری و مسایلی از این دست. </a:t>
            </a:r>
            <a:endParaRPr lang="en-US" sz="2000" dirty="0">
              <a:solidFill>
                <a:srgbClr val="00B050"/>
              </a:solidFill>
              <a:latin typeface="Calibri"/>
              <a:cs typeface="B Mitra" panose="00000400000000000000" pitchFamily="2" charset="-78"/>
            </a:endParaRPr>
          </a:p>
          <a:p>
            <a:pPr lvl="0" indent="-228600" algn="just">
              <a:lnSpc>
                <a:spcPct val="100000"/>
              </a:lnSpc>
              <a:spcBef>
                <a:spcPts val="0"/>
              </a:spcBef>
              <a:spcAft>
                <a:spcPts val="1200"/>
              </a:spcAft>
              <a:buClr>
                <a:srgbClr val="FF0000"/>
              </a:buClr>
              <a:buSzTx/>
              <a:buFont typeface="Arial" panose="020B0604020202020204" pitchFamily="34" charset="0"/>
              <a:buChar char="•"/>
            </a:pPr>
            <a:endParaRPr lang="en-US" sz="2800" dirty="0">
              <a:solidFill>
                <a:prstClr val="black"/>
              </a:solidFill>
              <a:latin typeface="Calibri"/>
              <a:cs typeface="B Mitra" panose="00000400000000000000" pitchFamily="2" charset="-78"/>
            </a:endParaRPr>
          </a:p>
          <a:p>
            <a:endParaRPr lang="fa-IR" dirty="0"/>
          </a:p>
        </p:txBody>
      </p:sp>
    </p:spTree>
    <p:extLst>
      <p:ext uri="{BB962C8B-B14F-4D97-AF65-F5344CB8AC3E}">
        <p14:creationId xmlns:p14="http://schemas.microsoft.com/office/powerpoint/2010/main" val="2010989183"/>
      </p:ext>
    </p:extLst>
  </p:cSld>
  <p:clrMapOvr>
    <a:masterClrMapping/>
  </p:clrMapOvr>
  <p:transition spd="slow">
    <p:push dir="u"/>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sz="2900" b="1" dirty="0">
                <a:solidFill>
                  <a:srgbClr val="FF0000"/>
                </a:solidFill>
                <a:latin typeface="Calibri Light"/>
                <a:cs typeface="B Yekan" panose="00000400000000000000" pitchFamily="2" charset="-78"/>
              </a:rPr>
              <a:t>موارد مهمی که در گزارش پرستاری هر سیستم به آن اشاره می‌شود</a:t>
            </a:r>
            <a:endParaRPr lang="fa-IR" dirty="0"/>
          </a:p>
        </p:txBody>
      </p:sp>
      <p:sp>
        <p:nvSpPr>
          <p:cNvPr id="3" name="Content Placeholder 2"/>
          <p:cNvSpPr>
            <a:spLocks noGrp="1"/>
          </p:cNvSpPr>
          <p:nvPr>
            <p:ph idx="1"/>
          </p:nvPr>
        </p:nvSpPr>
        <p:spPr/>
        <p:txBody>
          <a:bodyPr>
            <a:normAutofit fontScale="62500" lnSpcReduction="20000"/>
          </a:bodyPr>
          <a:lstStyle/>
          <a:p>
            <a:pPr lvl="0" indent="-228600" algn="just">
              <a:lnSpc>
                <a:spcPct val="100000"/>
              </a:lnSpc>
              <a:spcBef>
                <a:spcPts val="0"/>
              </a:spcBef>
              <a:spcAft>
                <a:spcPts val="1200"/>
              </a:spcAft>
              <a:buClr>
                <a:srgbClr val="FF0000"/>
              </a:buClr>
              <a:buSzTx/>
              <a:buFont typeface="Arial" panose="020B0604020202020204" pitchFamily="34" charset="0"/>
              <a:buChar char="•"/>
            </a:pPr>
            <a:r>
              <a:rPr lang="fa-IR" sz="2800" b="1" dirty="0">
                <a:solidFill>
                  <a:prstClr val="black"/>
                </a:solidFill>
                <a:latin typeface="Calibri"/>
                <a:cs typeface="B Mitra" panose="00000400000000000000" pitchFamily="2" charset="-78"/>
              </a:rPr>
              <a:t>9- مسایل متفرقه: </a:t>
            </a:r>
            <a:endParaRPr lang="en-US" sz="2800" dirty="0">
              <a:solidFill>
                <a:prstClr val="black"/>
              </a:solidFill>
              <a:latin typeface="Calibri"/>
              <a:cs typeface="B Mitra" panose="00000400000000000000" pitchFamily="2" charset="-78"/>
            </a:endParaRPr>
          </a:p>
          <a:p>
            <a:pPr marL="685800" lvl="1" indent="-228600" algn="just">
              <a:lnSpc>
                <a:spcPct val="100000"/>
              </a:lnSpc>
              <a:spcBef>
                <a:spcPts val="0"/>
              </a:spcBef>
              <a:spcAft>
                <a:spcPts val="1200"/>
              </a:spcAft>
              <a:buClr>
                <a:srgbClr val="FF0000"/>
              </a:buClr>
              <a:buSzTx/>
              <a:buFont typeface="Arial" panose="020B0604020202020204" pitchFamily="34" charset="0"/>
              <a:buChar char="•"/>
            </a:pPr>
            <a:r>
              <a:rPr lang="fa-IR" sz="3800" dirty="0">
                <a:solidFill>
                  <a:srgbClr val="0070C0"/>
                </a:solidFill>
                <a:latin typeface="Calibri"/>
                <a:cs typeface="B Mitra" panose="00000400000000000000" pitchFamily="2" charset="-78"/>
              </a:rPr>
              <a:t>هرگونه مطلبی که در محدوده‌ی سایر سیستم‌ها نوشته نشده در این قسمت نوشته می‌شود</a:t>
            </a:r>
            <a:r>
              <a:rPr lang="fa-IR" sz="3800" dirty="0" smtClean="0">
                <a:solidFill>
                  <a:srgbClr val="0070C0"/>
                </a:solidFill>
                <a:latin typeface="Calibri"/>
                <a:cs typeface="B Mitra" panose="00000400000000000000" pitchFamily="2" charset="-78"/>
              </a:rPr>
              <a:t>.</a:t>
            </a:r>
          </a:p>
          <a:p>
            <a:pPr algn="just">
              <a:lnSpc>
                <a:spcPct val="115000"/>
              </a:lnSpc>
              <a:spcAft>
                <a:spcPts val="1000"/>
              </a:spcAft>
            </a:pPr>
            <a:r>
              <a:rPr lang="en-US" sz="2400" u="sng" dirty="0">
                <a:solidFill>
                  <a:schemeClr val="tx1"/>
                </a:solidFill>
                <a:latin typeface="Calibri"/>
                <a:ea typeface="Times New Roman"/>
                <a:cs typeface="B Zar"/>
              </a:rPr>
              <a:t>Patient Education  </a:t>
            </a:r>
            <a:r>
              <a:rPr lang="fa-IR" sz="2400" u="sng" dirty="0">
                <a:solidFill>
                  <a:schemeClr val="tx1"/>
                </a:solidFill>
                <a:latin typeface="Calibri"/>
                <a:ea typeface="Times New Roman"/>
                <a:cs typeface="B Zar"/>
              </a:rPr>
              <a:t> ( آموزش به بیمار </a:t>
            </a:r>
            <a:r>
              <a:rPr lang="fa-IR" sz="2400" dirty="0">
                <a:solidFill>
                  <a:schemeClr val="tx1"/>
                </a:solidFill>
                <a:latin typeface="Calibri"/>
                <a:ea typeface="Times New Roman"/>
                <a:cs typeface="B Zar"/>
              </a:rPr>
              <a:t>): کلیه موارد آموزش به بیمار یا همراهان بایستی در ارتباط با هر سیستم و مراقبتهای آن در قالب همان سیستم ثبت گردد. </a:t>
            </a:r>
            <a:endParaRPr lang="en-US" sz="1800" dirty="0">
              <a:solidFill>
                <a:schemeClr val="tx1"/>
              </a:solidFill>
              <a:latin typeface="Calibri"/>
              <a:ea typeface="Times New Roman"/>
              <a:cs typeface="Arial"/>
            </a:endParaRPr>
          </a:p>
          <a:p>
            <a:pPr algn="just">
              <a:lnSpc>
                <a:spcPct val="115000"/>
              </a:lnSpc>
              <a:spcAft>
                <a:spcPts val="1000"/>
              </a:spcAft>
            </a:pPr>
            <a:r>
              <a:rPr lang="en-US" sz="2400" u="sng" dirty="0">
                <a:solidFill>
                  <a:schemeClr val="tx1"/>
                </a:solidFill>
                <a:latin typeface="Calibri"/>
                <a:ea typeface="Times New Roman"/>
                <a:cs typeface="B Zar"/>
              </a:rPr>
              <a:t>Fallow Up</a:t>
            </a:r>
            <a:r>
              <a:rPr lang="fa-IR" sz="2400" u="sng" dirty="0">
                <a:solidFill>
                  <a:schemeClr val="tx1"/>
                </a:solidFill>
                <a:latin typeface="Calibri"/>
                <a:ea typeface="Times New Roman"/>
                <a:cs typeface="B Zar"/>
              </a:rPr>
              <a:t> ( پیگیری های ضروری  </a:t>
            </a:r>
            <a:r>
              <a:rPr lang="fa-IR" sz="2400" dirty="0">
                <a:solidFill>
                  <a:schemeClr val="tx1"/>
                </a:solidFill>
                <a:latin typeface="Calibri"/>
                <a:ea typeface="Times New Roman"/>
                <a:cs typeface="B Zar"/>
              </a:rPr>
              <a:t>):در انتهای هر گزارش باید تمامی موارد مهم و قابل پیگیری شامل جواب آزمایشات ، اقدامات تشخیصی و درمانی ، گرافی و اسکن ها و آمادگی بیمار برای پروسیجرهای خاص یا عمل جراحی که باید توسط بخش و پرستار بعدی بیمار صورت گیرد در این قسمت ذکر شود . </a:t>
            </a:r>
            <a:endParaRPr lang="en-US" sz="1800" dirty="0">
              <a:solidFill>
                <a:schemeClr val="tx1"/>
              </a:solidFill>
              <a:latin typeface="Calibri"/>
              <a:ea typeface="Times New Roman"/>
              <a:cs typeface="Arial"/>
            </a:endParaRPr>
          </a:p>
          <a:p>
            <a:pPr algn="just">
              <a:lnSpc>
                <a:spcPct val="115000"/>
              </a:lnSpc>
              <a:spcAft>
                <a:spcPts val="1000"/>
              </a:spcAft>
            </a:pPr>
            <a:r>
              <a:rPr lang="en-US" sz="2400" u="sng" dirty="0">
                <a:solidFill>
                  <a:schemeClr val="tx1"/>
                </a:solidFill>
                <a:latin typeface="Calibri"/>
                <a:ea typeface="Times New Roman"/>
                <a:cs typeface="B Zar"/>
              </a:rPr>
              <a:t>Discharge planning </a:t>
            </a:r>
            <a:r>
              <a:rPr lang="fa-IR" sz="2400" u="sng" dirty="0">
                <a:solidFill>
                  <a:schemeClr val="tx1"/>
                </a:solidFill>
                <a:latin typeface="Calibri"/>
                <a:ea typeface="Times New Roman"/>
                <a:cs typeface="B Zar"/>
              </a:rPr>
              <a:t> (  برنامه ریزی ترخیص  </a:t>
            </a:r>
            <a:r>
              <a:rPr lang="fa-IR" sz="2400" dirty="0">
                <a:solidFill>
                  <a:schemeClr val="tx1"/>
                </a:solidFill>
                <a:latin typeface="Calibri"/>
                <a:ea typeface="Times New Roman"/>
                <a:cs typeface="B Zar"/>
              </a:rPr>
              <a:t>):در این قسمت برنامه ریزی حین ترخیص در مورد بیمار و آموزش های داده شده به بیمار و همراهان در زمان ترخیص در مورد مواردی مثل داروهای بیمار ، زمان مراجعه به درمانگاه و سایر توصیه های مهم باید ذکر گردد. </a:t>
            </a:r>
            <a:endParaRPr lang="en-US" sz="1800" dirty="0">
              <a:solidFill>
                <a:schemeClr val="tx1"/>
              </a:solidFill>
              <a:latin typeface="Calibri"/>
              <a:ea typeface="Times New Roman"/>
              <a:cs typeface="Arial"/>
            </a:endParaRPr>
          </a:p>
          <a:p>
            <a:pPr algn="just">
              <a:lnSpc>
                <a:spcPct val="115000"/>
              </a:lnSpc>
              <a:spcAft>
                <a:spcPts val="1000"/>
              </a:spcAft>
            </a:pPr>
            <a:r>
              <a:rPr lang="en-US" sz="2400" u="sng" dirty="0">
                <a:solidFill>
                  <a:schemeClr val="tx1"/>
                </a:solidFill>
                <a:latin typeface="Calibri"/>
                <a:ea typeface="Times New Roman"/>
                <a:cs typeface="B Zar"/>
              </a:rPr>
              <a:t>Incident Report  </a:t>
            </a:r>
            <a:r>
              <a:rPr lang="fa-IR" sz="2400" u="sng" dirty="0">
                <a:solidFill>
                  <a:schemeClr val="tx1"/>
                </a:solidFill>
                <a:latin typeface="Calibri"/>
                <a:ea typeface="Times New Roman"/>
                <a:cs typeface="B Zar"/>
              </a:rPr>
              <a:t> (  گزارش حادثه   </a:t>
            </a:r>
            <a:r>
              <a:rPr lang="fa-IR" sz="2400" dirty="0">
                <a:solidFill>
                  <a:schemeClr val="tx1"/>
                </a:solidFill>
                <a:latin typeface="Calibri"/>
                <a:ea typeface="Times New Roman"/>
                <a:cs typeface="B Zar"/>
              </a:rPr>
              <a:t>): در صورت بروز حادثه برای بیمار باید شرح ماوقع به طور دقیق و با ذکر تمامی جزییات در گزارش ذکر گردد در ضمن درمورد</a:t>
            </a:r>
            <a:r>
              <a:rPr lang="en-US" sz="2400" dirty="0">
                <a:solidFill>
                  <a:schemeClr val="tx1"/>
                </a:solidFill>
                <a:latin typeface="Calibri"/>
                <a:ea typeface="Times New Roman"/>
                <a:cs typeface="B Zar"/>
              </a:rPr>
              <a:t>CPR </a:t>
            </a:r>
            <a:r>
              <a:rPr lang="fa-IR" sz="2400" dirty="0">
                <a:solidFill>
                  <a:schemeClr val="tx1"/>
                </a:solidFill>
                <a:latin typeface="Calibri"/>
                <a:ea typeface="Times New Roman"/>
                <a:cs typeface="B Zar"/>
              </a:rPr>
              <a:t> و گزارش فوت نیز باید تمامی مراحل و فرایندهاي طی شده به طور دقیق در گزارش قید شود .</a:t>
            </a:r>
            <a:endParaRPr lang="en-US" sz="1800" dirty="0">
              <a:solidFill>
                <a:schemeClr val="tx1"/>
              </a:solidFill>
              <a:latin typeface="Calibri"/>
              <a:ea typeface="Times New Roman"/>
              <a:cs typeface="Arial"/>
            </a:endParaRPr>
          </a:p>
          <a:p>
            <a:pPr marL="685800" lvl="1" indent="-228600" algn="just">
              <a:lnSpc>
                <a:spcPct val="100000"/>
              </a:lnSpc>
              <a:spcBef>
                <a:spcPts val="0"/>
              </a:spcBef>
              <a:spcAft>
                <a:spcPts val="1200"/>
              </a:spcAft>
              <a:buClr>
                <a:srgbClr val="FF0000"/>
              </a:buClr>
              <a:buSzTx/>
              <a:buFont typeface="Arial" panose="020B0604020202020204" pitchFamily="34" charset="0"/>
              <a:buChar char="•"/>
            </a:pPr>
            <a:endParaRPr lang="en-US" sz="2400" dirty="0">
              <a:solidFill>
                <a:srgbClr val="0070C0"/>
              </a:solidFill>
              <a:latin typeface="Calibri"/>
              <a:cs typeface="B Mitra" panose="00000400000000000000" pitchFamily="2" charset="-78"/>
            </a:endParaRPr>
          </a:p>
          <a:p>
            <a:endParaRPr lang="fa-IR" dirty="0"/>
          </a:p>
        </p:txBody>
      </p:sp>
    </p:spTree>
    <p:extLst>
      <p:ext uri="{BB962C8B-B14F-4D97-AF65-F5344CB8AC3E}">
        <p14:creationId xmlns:p14="http://schemas.microsoft.com/office/powerpoint/2010/main" val="4008653980"/>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pPr algn="r" eaLnBrk="1" hangingPunct="1"/>
            <a:r>
              <a:rPr lang="fa-IR" altLang="fa-IR" b="1" smtClean="0"/>
              <a:t>گزارش ترخيص بيمار</a:t>
            </a:r>
            <a:endParaRPr lang="en-US" altLang="fa-IR" b="1" smtClean="0"/>
          </a:p>
        </p:txBody>
      </p:sp>
      <p:sp>
        <p:nvSpPr>
          <p:cNvPr id="50179" name="Rectangle 3"/>
          <p:cNvSpPr>
            <a:spLocks noGrp="1" noChangeArrowheads="1"/>
          </p:cNvSpPr>
          <p:nvPr>
            <p:ph type="body" idx="1"/>
          </p:nvPr>
        </p:nvSpPr>
        <p:spPr/>
        <p:txBody>
          <a:bodyPr/>
          <a:lstStyle/>
          <a:p>
            <a:pPr eaLnBrk="1" hangingPunct="1"/>
            <a:endParaRPr lang="fa-IR" altLang="fa-IR" b="1" dirty="0" smtClean="0"/>
          </a:p>
          <a:p>
            <a:pPr eaLnBrk="1" hangingPunct="1"/>
            <a:r>
              <a:rPr lang="fa-IR" altLang="fa-IR" sz="2000" b="1" dirty="0" smtClean="0"/>
              <a:t> در گزارش ترخيص بيمار اين موارد بايد ذكر شود:</a:t>
            </a:r>
          </a:p>
          <a:p>
            <a:pPr eaLnBrk="1" hangingPunct="1"/>
            <a:r>
              <a:rPr lang="fa-IR" altLang="fa-IR" sz="2000" b="1" dirty="0" smtClean="0"/>
              <a:t>* آموزش در زمينه مراقبت از خود در خانه.</a:t>
            </a:r>
          </a:p>
          <a:p>
            <a:pPr eaLnBrk="1" hangingPunct="1"/>
            <a:r>
              <a:rPr lang="fa-IR" altLang="fa-IR" sz="2000" b="1" dirty="0" smtClean="0"/>
              <a:t>*آموزش در زمينه مصرف دارو، نام دارو، دوز آن، هدف از تجويز دارو، </a:t>
            </a:r>
            <a:r>
              <a:rPr lang="fa-IR" altLang="fa-IR" sz="2000" b="1" dirty="0" smtClean="0"/>
              <a:t>اثرات </a:t>
            </a:r>
            <a:r>
              <a:rPr lang="fa-IR" altLang="fa-IR" sz="2000" b="1" dirty="0" smtClean="0"/>
              <a:t>آن، زمان مصرف و عوارض جانبي احتمالي آن.</a:t>
            </a:r>
          </a:p>
          <a:p>
            <a:pPr eaLnBrk="1" hangingPunct="1"/>
            <a:r>
              <a:rPr lang="fa-IR" altLang="fa-IR" sz="2000" b="1" dirty="0" smtClean="0"/>
              <a:t>* اطلاعات در زمينه دارو بايد به صورت كتبي و شفاهي باشد.</a:t>
            </a:r>
          </a:p>
          <a:p>
            <a:pPr eaLnBrk="1" hangingPunct="1"/>
            <a:r>
              <a:rPr lang="fa-IR" altLang="fa-IR" sz="2000" b="1" dirty="0" smtClean="0"/>
              <a:t>ساعات دقيق مصرف دارو </a:t>
            </a:r>
          </a:p>
          <a:p>
            <a:pPr eaLnBrk="1" hangingPunct="1"/>
            <a:r>
              <a:rPr lang="fa-IR" altLang="fa-IR" sz="2000" b="1" dirty="0" smtClean="0"/>
              <a:t>روش‌هاي كار و درمان‌ها </a:t>
            </a:r>
          </a:p>
          <a:p>
            <a:pPr eaLnBrk="1" hangingPunct="1"/>
            <a:r>
              <a:rPr lang="fa-IR" altLang="fa-IR" sz="2000" b="1" dirty="0" smtClean="0"/>
              <a:t>رژيم غذايي </a:t>
            </a:r>
          </a:p>
          <a:p>
            <a:pPr eaLnBrk="1" hangingPunct="1"/>
            <a:r>
              <a:rPr lang="fa-IR" altLang="fa-IR" sz="2000" b="1" dirty="0" smtClean="0"/>
              <a:t>ارجاع و اولين ملاقات پس از ترخيص </a:t>
            </a:r>
          </a:p>
          <a:p>
            <a:pPr eaLnBrk="1" hangingPunct="1"/>
            <a:r>
              <a:rPr lang="fa-IR" altLang="fa-IR" sz="2000" b="1" dirty="0" smtClean="0"/>
              <a:t>تمامي جنبه‌هاي بيماري يا اثرات درمان </a:t>
            </a:r>
          </a:p>
          <a:p>
            <a:pPr eaLnBrk="1" hangingPunct="1"/>
            <a:endParaRPr lang="en-US" altLang="fa-IR" b="1" dirty="0" smtClean="0"/>
          </a:p>
        </p:txBody>
      </p:sp>
    </p:spTree>
    <p:extLst>
      <p:ext uri="{BB962C8B-B14F-4D97-AF65-F5344CB8AC3E}">
        <p14:creationId xmlns:p14="http://schemas.microsoft.com/office/powerpoint/2010/main" val="1489082601"/>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fa-IR" sz="3200" b="1" dirty="0">
                <a:solidFill>
                  <a:srgbClr val="FF0000"/>
                </a:solidFill>
                <a:latin typeface="Calibri Light"/>
                <a:cs typeface="B Yekan" panose="00000400000000000000" pitchFamily="2" charset="-78"/>
              </a:rPr>
              <a:t>اصالت گزارش</a:t>
            </a:r>
            <a:endParaRPr lang="fa-IR" dirty="0"/>
          </a:p>
        </p:txBody>
      </p:sp>
      <p:sp>
        <p:nvSpPr>
          <p:cNvPr id="3" name="Content Placeholder 2"/>
          <p:cNvSpPr>
            <a:spLocks noGrp="1"/>
          </p:cNvSpPr>
          <p:nvPr>
            <p:ph idx="1"/>
          </p:nvPr>
        </p:nvSpPr>
        <p:spPr/>
        <p:txBody>
          <a:bodyPr/>
          <a:lstStyle/>
          <a:p>
            <a:pPr lvl="0" indent="-228600" algn="just">
              <a:lnSpc>
                <a:spcPct val="100000"/>
              </a:lnSpc>
              <a:spcBef>
                <a:spcPts val="0"/>
              </a:spcBef>
              <a:spcAft>
                <a:spcPts val="1200"/>
              </a:spcAft>
              <a:buClr>
                <a:srgbClr val="FF0000"/>
              </a:buClr>
              <a:buSzTx/>
              <a:buFont typeface="Arial" panose="020B0604020202020204" pitchFamily="34" charset="0"/>
              <a:buChar char="•"/>
            </a:pPr>
            <a:r>
              <a:rPr lang="fa-IR" sz="2800" dirty="0">
                <a:solidFill>
                  <a:prstClr val="black"/>
                </a:solidFill>
                <a:latin typeface="Calibri"/>
                <a:cs typeface="B Mitra" panose="00000400000000000000" pitchFamily="2" charset="-78"/>
              </a:rPr>
              <a:t>آنچه در گزارش پرستاری نوشته می‌شود می‌بایست حاصل یافته‌ها و اقدامات </a:t>
            </a:r>
            <a:r>
              <a:rPr lang="fa-IR" sz="2800" dirty="0">
                <a:solidFill>
                  <a:srgbClr val="FF0000"/>
                </a:solidFill>
                <a:latin typeface="Calibri"/>
                <a:cs typeface="B Mitra" panose="00000400000000000000" pitchFamily="2" charset="-78"/>
              </a:rPr>
              <a:t>خودِ شخصی باشد که گزارش را می‌نویسد</a:t>
            </a:r>
            <a:r>
              <a:rPr lang="fa-IR" sz="2800" dirty="0">
                <a:solidFill>
                  <a:prstClr val="black"/>
                </a:solidFill>
                <a:latin typeface="Calibri"/>
                <a:cs typeface="B Mitra" panose="00000400000000000000" pitchFamily="2" charset="-78"/>
              </a:rPr>
              <a:t>. </a:t>
            </a:r>
          </a:p>
          <a:p>
            <a:pPr lvl="0" indent="-228600" algn="just">
              <a:lnSpc>
                <a:spcPct val="100000"/>
              </a:lnSpc>
              <a:spcBef>
                <a:spcPts val="0"/>
              </a:spcBef>
              <a:spcAft>
                <a:spcPts val="1200"/>
              </a:spcAft>
              <a:buClr>
                <a:srgbClr val="FF0000"/>
              </a:buClr>
              <a:buSzTx/>
              <a:buFont typeface="Arial" panose="020B0604020202020204" pitchFamily="34" charset="0"/>
              <a:buChar char="•"/>
            </a:pPr>
            <a:r>
              <a:rPr lang="fa-IR" sz="2800" dirty="0">
                <a:solidFill>
                  <a:prstClr val="black"/>
                </a:solidFill>
                <a:latin typeface="Calibri"/>
                <a:cs typeface="B Mitra" panose="00000400000000000000" pitchFamily="2" charset="-78"/>
              </a:rPr>
              <a:t>اگر انجام دهنده کار یا گزارش دهنده وضعیت فرد دیگری غیر از نویسنده گزارش است، پرستاری که گزارش را می‌نویسد باید در گزارش خود وقتی به این مطلب اشاره می‌کند، از آن فرد نام ببرد و با برشمردن سمت او، ذکر کند که وی این کار را انجام داده یا مطلب را به اطلاع رسانده است. </a:t>
            </a:r>
          </a:p>
          <a:p>
            <a:pPr lvl="0" indent="-228600" algn="just">
              <a:lnSpc>
                <a:spcPct val="100000"/>
              </a:lnSpc>
              <a:spcBef>
                <a:spcPts val="0"/>
              </a:spcBef>
              <a:spcAft>
                <a:spcPts val="1200"/>
              </a:spcAft>
              <a:buClr>
                <a:srgbClr val="FF0000"/>
              </a:buClr>
              <a:buSzTx/>
              <a:buFont typeface="Arial" panose="020B0604020202020204" pitchFamily="34" charset="0"/>
              <a:buChar char="•"/>
            </a:pPr>
            <a:r>
              <a:rPr lang="fa-IR" sz="2800" dirty="0">
                <a:solidFill>
                  <a:prstClr val="black"/>
                </a:solidFill>
                <a:latin typeface="Calibri"/>
                <a:cs typeface="B Mitra" panose="00000400000000000000" pitchFamily="2" charset="-78"/>
              </a:rPr>
              <a:t>وقتی عین گفته یا نوشته‌ی کسی را در ضمن نوشته و مطلب خود می‌آورید، آن گفته را در «گیومه» قرار دهید.</a:t>
            </a:r>
            <a:endParaRPr lang="en-US" sz="2800" dirty="0">
              <a:solidFill>
                <a:prstClr val="black"/>
              </a:solidFill>
              <a:latin typeface="Calibri"/>
              <a:cs typeface="B Mitra" panose="00000400000000000000" pitchFamily="2" charset="-78"/>
            </a:endParaRPr>
          </a:p>
          <a:p>
            <a:pPr lvl="0" indent="-228600" algn="just">
              <a:lnSpc>
                <a:spcPct val="100000"/>
              </a:lnSpc>
              <a:spcBef>
                <a:spcPts val="0"/>
              </a:spcBef>
              <a:spcAft>
                <a:spcPts val="1200"/>
              </a:spcAft>
              <a:buClr>
                <a:srgbClr val="FF0000"/>
              </a:buClr>
              <a:buSzTx/>
              <a:buFont typeface="Arial" panose="020B0604020202020204" pitchFamily="34" charset="0"/>
              <a:buChar char="•"/>
            </a:pPr>
            <a:endParaRPr lang="en-US" sz="2800" dirty="0">
              <a:solidFill>
                <a:prstClr val="black"/>
              </a:solidFill>
              <a:latin typeface="Calibri"/>
              <a:cs typeface="B Mitra" panose="00000400000000000000" pitchFamily="2" charset="-78"/>
            </a:endParaRPr>
          </a:p>
          <a:p>
            <a:pPr lvl="0" indent="-228600" algn="just">
              <a:lnSpc>
                <a:spcPct val="100000"/>
              </a:lnSpc>
              <a:spcBef>
                <a:spcPts val="0"/>
              </a:spcBef>
              <a:spcAft>
                <a:spcPts val="1200"/>
              </a:spcAft>
              <a:buClr>
                <a:srgbClr val="FF0000"/>
              </a:buClr>
              <a:buSzTx/>
              <a:buFont typeface="Arial" panose="020B0604020202020204" pitchFamily="34" charset="0"/>
              <a:buChar char="•"/>
            </a:pPr>
            <a:endParaRPr lang="en-US" sz="2800" dirty="0">
              <a:solidFill>
                <a:prstClr val="black"/>
              </a:solidFill>
              <a:latin typeface="Calibri"/>
              <a:cs typeface="B Mitra" panose="00000400000000000000" pitchFamily="2" charset="-78"/>
            </a:endParaRPr>
          </a:p>
          <a:p>
            <a:endParaRPr lang="fa-IR" dirty="0"/>
          </a:p>
        </p:txBody>
      </p:sp>
    </p:spTree>
    <p:extLst>
      <p:ext uri="{BB962C8B-B14F-4D97-AF65-F5344CB8AC3E}">
        <p14:creationId xmlns:p14="http://schemas.microsoft.com/office/powerpoint/2010/main" val="2802601796"/>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fa-IR" sz="3200" b="1" dirty="0">
                <a:solidFill>
                  <a:srgbClr val="FF0000"/>
                </a:solidFill>
                <a:latin typeface="Calibri Light"/>
                <a:cs typeface="B Yekan" panose="00000400000000000000" pitchFamily="2" charset="-78"/>
              </a:rPr>
              <a:t>فضای خالی</a:t>
            </a:r>
            <a:endParaRPr lang="fa-IR" dirty="0"/>
          </a:p>
        </p:txBody>
      </p:sp>
      <p:sp>
        <p:nvSpPr>
          <p:cNvPr id="3" name="Content Placeholder 2"/>
          <p:cNvSpPr>
            <a:spLocks noGrp="1"/>
          </p:cNvSpPr>
          <p:nvPr>
            <p:ph idx="1"/>
          </p:nvPr>
        </p:nvSpPr>
        <p:spPr>
          <a:xfrm>
            <a:off x="1143019" y="1659988"/>
            <a:ext cx="9872871" cy="4436012"/>
          </a:xfrm>
        </p:spPr>
        <p:txBody>
          <a:bodyPr>
            <a:normAutofit lnSpcReduction="10000"/>
          </a:bodyPr>
          <a:lstStyle/>
          <a:p>
            <a:pPr lvl="0" indent="-228600" algn="just">
              <a:lnSpc>
                <a:spcPct val="120000"/>
              </a:lnSpc>
              <a:spcBef>
                <a:spcPts val="0"/>
              </a:spcBef>
              <a:spcAft>
                <a:spcPts val="1200"/>
              </a:spcAft>
              <a:buClr>
                <a:srgbClr val="FF0000"/>
              </a:buClr>
              <a:buSzTx/>
              <a:buFont typeface="Arial" panose="020B0604020202020204" pitchFamily="34" charset="0"/>
              <a:buChar char="•"/>
            </a:pPr>
            <a:r>
              <a:rPr lang="fa-IR" sz="1800" dirty="0">
                <a:solidFill>
                  <a:prstClr val="black"/>
                </a:solidFill>
                <a:latin typeface="Calibri"/>
                <a:cs typeface="B Mitra" panose="00000400000000000000" pitchFamily="2" charset="-78"/>
              </a:rPr>
              <a:t>گذاشتن فضای خالی در بین صفحات گزارش، احتمال سوء‌استفاده و اضافه کردن مطالبی را در آینده به گزارش نوشته شده افزایش می‌دهد و اعتبار گزارش را کم می‌کند. </a:t>
            </a:r>
          </a:p>
          <a:p>
            <a:pPr lvl="0" indent="-228600" algn="just">
              <a:lnSpc>
                <a:spcPct val="120000"/>
              </a:lnSpc>
              <a:spcBef>
                <a:spcPts val="0"/>
              </a:spcBef>
              <a:spcAft>
                <a:spcPts val="1200"/>
              </a:spcAft>
              <a:buClr>
                <a:srgbClr val="FF0000"/>
              </a:buClr>
              <a:buSzTx/>
              <a:buFont typeface="Arial" panose="020B0604020202020204" pitchFamily="34" charset="0"/>
              <a:buChar char="•"/>
            </a:pPr>
            <a:r>
              <a:rPr lang="fa-IR" sz="1800" dirty="0">
                <a:solidFill>
                  <a:srgbClr val="00B050"/>
                </a:solidFill>
                <a:latin typeface="Calibri"/>
                <a:cs typeface="B Mitra" panose="00000400000000000000" pitchFamily="2" charset="-78"/>
              </a:rPr>
              <a:t>در بین خطوط جای خالی رها نکنید.</a:t>
            </a:r>
          </a:p>
          <a:p>
            <a:pPr lvl="0" indent="-228600" algn="just">
              <a:lnSpc>
                <a:spcPct val="120000"/>
              </a:lnSpc>
              <a:spcBef>
                <a:spcPts val="0"/>
              </a:spcBef>
              <a:spcAft>
                <a:spcPts val="1200"/>
              </a:spcAft>
              <a:buClr>
                <a:srgbClr val="FF0000"/>
              </a:buClr>
              <a:buSzTx/>
              <a:buFont typeface="Arial" panose="020B0604020202020204" pitchFamily="34" charset="0"/>
              <a:buChar char="•"/>
            </a:pPr>
            <a:r>
              <a:rPr lang="fa-IR" sz="1800" dirty="0">
                <a:solidFill>
                  <a:prstClr val="black"/>
                </a:solidFill>
                <a:latin typeface="Calibri"/>
                <a:cs typeface="B Mitra" panose="00000400000000000000" pitchFamily="2" charset="-78"/>
              </a:rPr>
              <a:t>روی خط بنویسید.</a:t>
            </a:r>
          </a:p>
          <a:p>
            <a:pPr lvl="0" indent="-228600" algn="just">
              <a:lnSpc>
                <a:spcPct val="120000"/>
              </a:lnSpc>
              <a:spcBef>
                <a:spcPts val="0"/>
              </a:spcBef>
              <a:spcAft>
                <a:spcPts val="1200"/>
              </a:spcAft>
              <a:buClr>
                <a:srgbClr val="FF0000"/>
              </a:buClr>
              <a:buSzTx/>
              <a:buFont typeface="Arial" panose="020B0604020202020204" pitchFamily="34" charset="0"/>
              <a:buChar char="•"/>
            </a:pPr>
            <a:r>
              <a:rPr lang="fa-IR" sz="1800" dirty="0">
                <a:solidFill>
                  <a:srgbClr val="00B050"/>
                </a:solidFill>
                <a:latin typeface="Calibri"/>
                <a:cs typeface="B Mitra" panose="00000400000000000000" pitchFamily="2" charset="-78"/>
              </a:rPr>
              <a:t>و اگر احیاناً فضایی خالی ماند، آن را با یک خط صاف پر کنید. </a:t>
            </a:r>
          </a:p>
          <a:p>
            <a:pPr lvl="0" indent="-228600" algn="just">
              <a:lnSpc>
                <a:spcPct val="120000"/>
              </a:lnSpc>
              <a:spcBef>
                <a:spcPts val="0"/>
              </a:spcBef>
              <a:spcAft>
                <a:spcPts val="1200"/>
              </a:spcAft>
              <a:buClr>
                <a:srgbClr val="FF0000"/>
              </a:buClr>
              <a:buSzTx/>
              <a:buFont typeface="Arial" panose="020B0604020202020204" pitchFamily="34" charset="0"/>
              <a:buChar char="•"/>
            </a:pPr>
            <a:r>
              <a:rPr lang="fa-IR" sz="1800" dirty="0">
                <a:solidFill>
                  <a:prstClr val="black"/>
                </a:solidFill>
                <a:latin typeface="Calibri"/>
                <a:cs typeface="B Mitra" panose="00000400000000000000" pitchFamily="2" charset="-78"/>
              </a:rPr>
              <a:t>یک خط در میان ننویسید.</a:t>
            </a:r>
          </a:p>
          <a:p>
            <a:pPr lvl="0" indent="-228600" algn="just">
              <a:lnSpc>
                <a:spcPct val="120000"/>
              </a:lnSpc>
              <a:spcBef>
                <a:spcPts val="0"/>
              </a:spcBef>
              <a:spcAft>
                <a:spcPts val="1200"/>
              </a:spcAft>
              <a:buClr>
                <a:srgbClr val="FF0000"/>
              </a:buClr>
              <a:buSzTx/>
              <a:buFont typeface="Arial" panose="020B0604020202020204" pitchFamily="34" charset="0"/>
              <a:buChar char="•"/>
            </a:pPr>
            <a:r>
              <a:rPr lang="fa-IR" sz="1800" dirty="0">
                <a:solidFill>
                  <a:srgbClr val="00B050"/>
                </a:solidFill>
                <a:latin typeface="Calibri"/>
                <a:cs typeface="B Mitra" panose="00000400000000000000" pitchFamily="2" charset="-78"/>
              </a:rPr>
              <a:t>تا تمام خطوط یک صفحه پُر نشده، سراغ صفحه بعد نروید. </a:t>
            </a:r>
          </a:p>
          <a:p>
            <a:pPr lvl="0" indent="-228600" algn="just">
              <a:lnSpc>
                <a:spcPct val="120000"/>
              </a:lnSpc>
              <a:spcBef>
                <a:spcPts val="0"/>
              </a:spcBef>
              <a:spcAft>
                <a:spcPts val="1200"/>
              </a:spcAft>
              <a:buClr>
                <a:srgbClr val="FF0000"/>
              </a:buClr>
              <a:buSzTx/>
              <a:buFont typeface="Arial" panose="020B0604020202020204" pitchFamily="34" charset="0"/>
              <a:buChar char="•"/>
            </a:pPr>
            <a:r>
              <a:rPr lang="fa-IR" sz="1800" dirty="0">
                <a:solidFill>
                  <a:prstClr val="black"/>
                </a:solidFill>
                <a:latin typeface="Calibri"/>
                <a:cs typeface="B Mitra" panose="00000400000000000000" pitchFamily="2" charset="-78"/>
              </a:rPr>
              <a:t>اگر سهواً تمام یا قسمتی از صفحه خالی ماند، روی آن ضربدر بزنید و عبارت «فضای خالی» (</a:t>
            </a:r>
            <a:r>
              <a:rPr lang="en-US" sz="1800" dirty="0">
                <a:solidFill>
                  <a:prstClr val="black"/>
                </a:solidFill>
                <a:latin typeface="Calibri"/>
                <a:cs typeface="B Mitra" panose="00000400000000000000" pitchFamily="2" charset="-78"/>
              </a:rPr>
              <a:t>blank</a:t>
            </a:r>
            <a:r>
              <a:rPr lang="fa-IR" sz="1800" dirty="0">
                <a:solidFill>
                  <a:prstClr val="black"/>
                </a:solidFill>
                <a:latin typeface="Calibri"/>
                <a:cs typeface="B Mitra" panose="00000400000000000000" pitchFamily="2" charset="-78"/>
              </a:rPr>
              <a:t>) را روی آن بنویسید. </a:t>
            </a:r>
          </a:p>
          <a:p>
            <a:pPr lvl="0" indent="-228600" algn="just">
              <a:lnSpc>
                <a:spcPct val="120000"/>
              </a:lnSpc>
              <a:spcBef>
                <a:spcPts val="0"/>
              </a:spcBef>
              <a:spcAft>
                <a:spcPts val="1200"/>
              </a:spcAft>
              <a:buClr>
                <a:srgbClr val="FF0000"/>
              </a:buClr>
              <a:buSzTx/>
              <a:buFont typeface="Arial" panose="020B0604020202020204" pitchFamily="34" charset="0"/>
              <a:buChar char="•"/>
            </a:pPr>
            <a:r>
              <a:rPr lang="fa-IR" sz="1800" dirty="0">
                <a:solidFill>
                  <a:srgbClr val="00B050"/>
                </a:solidFill>
                <a:latin typeface="Calibri"/>
                <a:cs typeface="B Mitra" panose="00000400000000000000" pitchFamily="2" charset="-78"/>
              </a:rPr>
              <a:t>در تکمیل فرم‌ها حتی در برخی موارد که موردی برای نوشتن وجود ندارد، یا در مورد بیمار مورد نظر این گزینه مصداقی ندارد با نوشتن عبارت «مورد ندارد» یا واژه مخفف </a:t>
            </a:r>
            <a:r>
              <a:rPr lang="en-US" sz="1800" dirty="0">
                <a:solidFill>
                  <a:srgbClr val="00B050"/>
                </a:solidFill>
                <a:latin typeface="Calibri"/>
                <a:cs typeface="B Mitra" panose="00000400000000000000" pitchFamily="2" charset="-78"/>
              </a:rPr>
              <a:t>N/A</a:t>
            </a:r>
            <a:r>
              <a:rPr lang="fa-IR" sz="1800" dirty="0">
                <a:solidFill>
                  <a:srgbClr val="00B050"/>
                </a:solidFill>
                <a:latin typeface="Calibri"/>
                <a:cs typeface="B Mitra" panose="00000400000000000000" pitchFamily="2" charset="-78"/>
              </a:rPr>
              <a:t> (</a:t>
            </a:r>
            <a:r>
              <a:rPr lang="en-US" sz="1800" dirty="0">
                <a:solidFill>
                  <a:srgbClr val="00B050"/>
                </a:solidFill>
                <a:latin typeface="Calibri"/>
                <a:cs typeface="B Mitra" panose="00000400000000000000" pitchFamily="2" charset="-78"/>
              </a:rPr>
              <a:t>not applicable</a:t>
            </a:r>
            <a:r>
              <a:rPr lang="fa-IR" sz="1800" dirty="0">
                <a:solidFill>
                  <a:srgbClr val="00B050"/>
                </a:solidFill>
                <a:latin typeface="Calibri"/>
                <a:cs typeface="B Mitra" panose="00000400000000000000" pitchFamily="2" charset="-78"/>
              </a:rPr>
              <a:t>) یا گذاشتن نماد </a:t>
            </a:r>
            <a:r>
              <a:rPr lang="en-US" sz="1800" dirty="0">
                <a:solidFill>
                  <a:srgbClr val="00B050"/>
                </a:solidFill>
                <a:latin typeface="Calibri"/>
                <a:cs typeface="B Mitra" panose="00000400000000000000" pitchFamily="2" charset="-78"/>
                <a:sym typeface="Symbol" panose="05050102010706020507" pitchFamily="18" charset="2"/>
              </a:rPr>
              <a:t></a:t>
            </a:r>
            <a:r>
              <a:rPr lang="fa-IR" sz="1800" dirty="0">
                <a:solidFill>
                  <a:srgbClr val="00B050"/>
                </a:solidFill>
                <a:latin typeface="Calibri"/>
                <a:cs typeface="B Mitra" panose="00000400000000000000" pitchFamily="2" charset="-78"/>
              </a:rPr>
              <a:t> فضای خالی را پُر کنید.</a:t>
            </a:r>
            <a:endParaRPr lang="en-US" sz="1800" dirty="0">
              <a:solidFill>
                <a:srgbClr val="00B050"/>
              </a:solidFill>
              <a:latin typeface="Calibri"/>
              <a:cs typeface="B Mitra" panose="00000400000000000000" pitchFamily="2" charset="-78"/>
            </a:endParaRPr>
          </a:p>
          <a:p>
            <a:endParaRPr lang="fa-IR" dirty="0"/>
          </a:p>
        </p:txBody>
      </p:sp>
    </p:spTree>
    <p:extLst>
      <p:ext uri="{BB962C8B-B14F-4D97-AF65-F5344CB8AC3E}">
        <p14:creationId xmlns:p14="http://schemas.microsoft.com/office/powerpoint/2010/main" val="50687608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fa-IR" sz="3200" b="1" dirty="0">
                <a:solidFill>
                  <a:srgbClr val="FF0000"/>
                </a:solidFill>
                <a:latin typeface="Calibri Light"/>
                <a:cs typeface="B Yekan" panose="00000400000000000000" pitchFamily="2" charset="-78"/>
              </a:rPr>
              <a:t>ادامه</a:t>
            </a:r>
            <a:endParaRPr lang="fa-IR" dirty="0"/>
          </a:p>
        </p:txBody>
      </p:sp>
      <p:sp>
        <p:nvSpPr>
          <p:cNvPr id="3" name="Content Placeholder 2"/>
          <p:cNvSpPr>
            <a:spLocks noGrp="1"/>
          </p:cNvSpPr>
          <p:nvPr>
            <p:ph idx="1"/>
          </p:nvPr>
        </p:nvSpPr>
        <p:spPr/>
        <p:txBody>
          <a:bodyPr/>
          <a:lstStyle/>
          <a:p>
            <a:pPr lvl="0" indent="-228600" algn="just">
              <a:lnSpc>
                <a:spcPct val="100000"/>
              </a:lnSpc>
              <a:spcBef>
                <a:spcPts val="0"/>
              </a:spcBef>
              <a:spcAft>
                <a:spcPts val="1200"/>
              </a:spcAft>
              <a:buClr>
                <a:srgbClr val="FF0000"/>
              </a:buClr>
              <a:buSzTx/>
              <a:buFont typeface="Arial" panose="020B0604020202020204" pitchFamily="34" charset="0"/>
              <a:buChar char="•"/>
            </a:pPr>
            <a:r>
              <a:rPr lang="fa-IR" sz="2800" dirty="0">
                <a:solidFill>
                  <a:prstClr val="black"/>
                </a:solidFill>
                <a:latin typeface="Calibri"/>
                <a:cs typeface="B Mitra" panose="00000400000000000000" pitchFamily="2" charset="-78"/>
              </a:rPr>
              <a:t>اگر خطوط صفحه به انتها رسید:</a:t>
            </a:r>
          </a:p>
          <a:p>
            <a:pPr marL="685800" lvl="1" indent="-228600" algn="just">
              <a:lnSpc>
                <a:spcPct val="100000"/>
              </a:lnSpc>
              <a:spcBef>
                <a:spcPts val="0"/>
              </a:spcBef>
              <a:spcAft>
                <a:spcPts val="1200"/>
              </a:spcAft>
              <a:buClr>
                <a:srgbClr val="FF0000"/>
              </a:buClr>
              <a:buSzTx/>
              <a:buFont typeface="Arial" panose="020B0604020202020204" pitchFamily="34" charset="0"/>
              <a:buChar char="•"/>
            </a:pPr>
            <a:r>
              <a:rPr lang="fa-IR" sz="2400" dirty="0">
                <a:solidFill>
                  <a:srgbClr val="0070C0"/>
                </a:solidFill>
                <a:latin typeface="Calibri"/>
                <a:cs typeface="B Mitra" panose="00000400000000000000" pitchFamily="2" charset="-78"/>
              </a:rPr>
              <a:t>جملاتی را به طور فشرده و تلگرافی به فضای خالی زیر صفحه  اضافه نکنید. </a:t>
            </a:r>
          </a:p>
          <a:p>
            <a:pPr marL="685800" lvl="1" indent="-228600" algn="just">
              <a:lnSpc>
                <a:spcPct val="100000"/>
              </a:lnSpc>
              <a:spcBef>
                <a:spcPts val="0"/>
              </a:spcBef>
              <a:spcAft>
                <a:spcPts val="1200"/>
              </a:spcAft>
              <a:buClr>
                <a:srgbClr val="FF0000"/>
              </a:buClr>
              <a:buSzTx/>
              <a:buFont typeface="Arial" panose="020B0604020202020204" pitchFamily="34" charset="0"/>
              <a:buChar char="•"/>
            </a:pPr>
            <a:r>
              <a:rPr lang="fa-IR" sz="2400" dirty="0">
                <a:solidFill>
                  <a:srgbClr val="0070C0"/>
                </a:solidFill>
                <a:latin typeface="Calibri"/>
                <a:cs typeface="B Mitra" panose="00000400000000000000" pitchFamily="2" charset="-78"/>
              </a:rPr>
              <a:t>در انتهای گزارش عبارت «ادامه دارد» (</a:t>
            </a:r>
            <a:r>
              <a:rPr lang="en-US" sz="2400" dirty="0">
                <a:solidFill>
                  <a:srgbClr val="0070C0"/>
                </a:solidFill>
                <a:latin typeface="Calibri"/>
                <a:cs typeface="B Mitra" panose="00000400000000000000" pitchFamily="2" charset="-78"/>
              </a:rPr>
              <a:t>continued</a:t>
            </a:r>
            <a:r>
              <a:rPr lang="fa-IR" sz="2400" dirty="0">
                <a:solidFill>
                  <a:srgbClr val="0070C0"/>
                </a:solidFill>
                <a:latin typeface="Calibri"/>
                <a:cs typeface="B Mitra" panose="00000400000000000000" pitchFamily="2" charset="-78"/>
              </a:rPr>
              <a:t>) را بنویسید و به صفحه بعد بروید. </a:t>
            </a:r>
          </a:p>
          <a:p>
            <a:pPr marL="685800" lvl="1" indent="-228600" algn="just">
              <a:lnSpc>
                <a:spcPct val="100000"/>
              </a:lnSpc>
              <a:spcBef>
                <a:spcPts val="0"/>
              </a:spcBef>
              <a:spcAft>
                <a:spcPts val="1200"/>
              </a:spcAft>
              <a:buClr>
                <a:srgbClr val="FF0000"/>
              </a:buClr>
              <a:buSzTx/>
              <a:buFont typeface="Arial" panose="020B0604020202020204" pitchFamily="34" charset="0"/>
              <a:buChar char="•"/>
            </a:pPr>
            <a:r>
              <a:rPr lang="fa-IR" sz="2400" dirty="0">
                <a:solidFill>
                  <a:srgbClr val="0070C0"/>
                </a:solidFill>
                <a:latin typeface="Calibri"/>
                <a:cs typeface="B Mitra" panose="00000400000000000000" pitchFamily="2" charset="-78"/>
              </a:rPr>
              <a:t>در ابتدای صفحه‌ی بعد نیز دوباره بنویسید «ادامه از قبل»، و در زیر آن ادامه‌ی مطلب را بنویسید. </a:t>
            </a:r>
          </a:p>
          <a:p>
            <a:pPr marL="685800" lvl="1" indent="-228600" algn="just">
              <a:lnSpc>
                <a:spcPct val="100000"/>
              </a:lnSpc>
              <a:spcBef>
                <a:spcPts val="0"/>
              </a:spcBef>
              <a:spcAft>
                <a:spcPts val="1200"/>
              </a:spcAft>
              <a:buClr>
                <a:srgbClr val="FF0000"/>
              </a:buClr>
              <a:buSzTx/>
              <a:buFont typeface="Arial" panose="020B0604020202020204" pitchFamily="34" charset="0"/>
              <a:buChar char="•"/>
            </a:pPr>
            <a:r>
              <a:rPr lang="fa-IR" sz="2400" dirty="0">
                <a:solidFill>
                  <a:srgbClr val="0070C0"/>
                </a:solidFill>
                <a:latin typeface="Calibri"/>
                <a:cs typeface="B Mitra" panose="00000400000000000000" pitchFamily="2" charset="-78"/>
              </a:rPr>
              <a:t>دقت کنید در هر دو سمت صفحه، در کنار گزارش، تاریخ و ساعت را ثبت کنید و تنها به یک پاره از گزارش اکتفا نکنید.</a:t>
            </a:r>
            <a:endParaRPr lang="en-US" sz="2400" dirty="0">
              <a:solidFill>
                <a:srgbClr val="0070C0"/>
              </a:solidFill>
              <a:latin typeface="Calibri"/>
              <a:cs typeface="B Mitra" panose="00000400000000000000" pitchFamily="2" charset="-78"/>
            </a:endParaRPr>
          </a:p>
          <a:p>
            <a:endParaRPr lang="fa-IR" dirty="0"/>
          </a:p>
        </p:txBody>
      </p:sp>
    </p:spTree>
    <p:extLst>
      <p:ext uri="{BB962C8B-B14F-4D97-AF65-F5344CB8AC3E}">
        <p14:creationId xmlns:p14="http://schemas.microsoft.com/office/powerpoint/2010/main" val="53071255"/>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fa-IR" sz="3200" b="1" dirty="0">
                <a:solidFill>
                  <a:srgbClr val="FF0000"/>
                </a:solidFill>
                <a:latin typeface="Calibri Light"/>
                <a:cs typeface="B Yekan" panose="00000400000000000000" pitchFamily="2" charset="-78"/>
              </a:rPr>
              <a:t>بستن گزارش</a:t>
            </a:r>
            <a:endParaRPr lang="fa-IR" dirty="0"/>
          </a:p>
        </p:txBody>
      </p:sp>
      <p:sp>
        <p:nvSpPr>
          <p:cNvPr id="3" name="Content Placeholder 2"/>
          <p:cNvSpPr>
            <a:spLocks noGrp="1"/>
          </p:cNvSpPr>
          <p:nvPr>
            <p:ph idx="1"/>
          </p:nvPr>
        </p:nvSpPr>
        <p:spPr>
          <a:xfrm>
            <a:off x="1143019" y="1603723"/>
            <a:ext cx="9872871" cy="4492283"/>
          </a:xfrm>
        </p:spPr>
        <p:txBody>
          <a:bodyPr>
            <a:normAutofit fontScale="92500" lnSpcReduction="10000"/>
          </a:bodyPr>
          <a:lstStyle/>
          <a:p>
            <a:pPr lvl="0" indent="-228600" algn="just">
              <a:lnSpc>
                <a:spcPct val="100000"/>
              </a:lnSpc>
              <a:spcBef>
                <a:spcPts val="0"/>
              </a:spcBef>
              <a:spcAft>
                <a:spcPts val="1200"/>
              </a:spcAft>
              <a:buClr>
                <a:srgbClr val="FF0000"/>
              </a:buClr>
              <a:buSzTx/>
              <a:buFont typeface="Arial" panose="020B0604020202020204" pitchFamily="34" charset="0"/>
              <a:buChar char="•"/>
            </a:pPr>
            <a:r>
              <a:rPr lang="fa-IR" sz="2800" dirty="0">
                <a:solidFill>
                  <a:srgbClr val="00B050"/>
                </a:solidFill>
                <a:latin typeface="Calibri"/>
                <a:cs typeface="B Mitra" panose="00000400000000000000" pitchFamily="2" charset="-78"/>
              </a:rPr>
              <a:t>بلافاصله بعد از اتمام گزارش‌نویسی</a:t>
            </a:r>
            <a:r>
              <a:rPr lang="fa-IR" sz="2800" dirty="0">
                <a:solidFill>
                  <a:prstClr val="black"/>
                </a:solidFill>
                <a:latin typeface="Calibri"/>
                <a:cs typeface="B Mitra" panose="00000400000000000000" pitchFamily="2" charset="-78"/>
              </a:rPr>
              <a:t>، انتهای گزارش با یک خط </a:t>
            </a:r>
            <a:r>
              <a:rPr lang="fa-IR" sz="2800" dirty="0">
                <a:solidFill>
                  <a:srgbClr val="00B050"/>
                </a:solidFill>
                <a:latin typeface="Calibri"/>
                <a:cs typeface="B Mitra" panose="00000400000000000000" pitchFamily="2" charset="-78"/>
              </a:rPr>
              <a:t>مستقیم</a:t>
            </a:r>
            <a:r>
              <a:rPr lang="fa-IR" sz="2800" dirty="0">
                <a:solidFill>
                  <a:prstClr val="black"/>
                </a:solidFill>
                <a:latin typeface="Calibri"/>
                <a:cs typeface="B Mitra" panose="00000400000000000000" pitchFamily="2" charset="-78"/>
              </a:rPr>
              <a:t> به اصطلاح «بسته» می‌شود. این خط به منزله‌ی پایان گزارش است. </a:t>
            </a:r>
          </a:p>
          <a:p>
            <a:pPr lvl="0" indent="-228600" algn="just">
              <a:lnSpc>
                <a:spcPct val="100000"/>
              </a:lnSpc>
              <a:spcBef>
                <a:spcPts val="0"/>
              </a:spcBef>
              <a:spcAft>
                <a:spcPts val="1200"/>
              </a:spcAft>
              <a:buClr>
                <a:srgbClr val="FF0000"/>
              </a:buClr>
              <a:buSzTx/>
              <a:buFont typeface="Arial" panose="020B0604020202020204" pitchFamily="34" charset="0"/>
              <a:buChar char="•"/>
            </a:pPr>
            <a:endParaRPr lang="fa-IR" sz="2800" dirty="0">
              <a:solidFill>
                <a:prstClr val="black"/>
              </a:solidFill>
              <a:latin typeface="Calibri"/>
              <a:cs typeface="B Mitra" panose="00000400000000000000" pitchFamily="2" charset="-78"/>
            </a:endParaRPr>
          </a:p>
          <a:p>
            <a:pPr lvl="0" indent="-228600" algn="just">
              <a:lnSpc>
                <a:spcPct val="100000"/>
              </a:lnSpc>
              <a:spcBef>
                <a:spcPts val="0"/>
              </a:spcBef>
              <a:spcAft>
                <a:spcPts val="1200"/>
              </a:spcAft>
              <a:buClr>
                <a:srgbClr val="FF0000"/>
              </a:buClr>
              <a:buSzTx/>
              <a:buFont typeface="Arial" panose="020B0604020202020204" pitchFamily="34" charset="0"/>
              <a:buChar char="•"/>
            </a:pPr>
            <a:r>
              <a:rPr lang="fa-IR" sz="2800" dirty="0">
                <a:solidFill>
                  <a:srgbClr val="FF0000"/>
                </a:solidFill>
                <a:latin typeface="Calibri"/>
                <a:cs typeface="B Mitra" panose="00000400000000000000" pitchFamily="2" charset="-78"/>
              </a:rPr>
              <a:t>بلافاصله پس از نوشتن گزارش</a:t>
            </a:r>
            <a:r>
              <a:rPr lang="fa-IR" sz="2800" dirty="0">
                <a:solidFill>
                  <a:prstClr val="black"/>
                </a:solidFill>
                <a:latin typeface="Calibri"/>
                <a:cs typeface="B Mitra" panose="00000400000000000000" pitchFamily="2" charset="-78"/>
              </a:rPr>
              <a:t>، آن را «ببندید».</a:t>
            </a:r>
          </a:p>
          <a:p>
            <a:pPr lvl="0" indent="-228600" algn="just">
              <a:lnSpc>
                <a:spcPct val="100000"/>
              </a:lnSpc>
              <a:spcBef>
                <a:spcPts val="0"/>
              </a:spcBef>
              <a:spcAft>
                <a:spcPts val="1200"/>
              </a:spcAft>
              <a:buClr>
                <a:srgbClr val="FF0000"/>
              </a:buClr>
              <a:buSzTx/>
              <a:buFont typeface="Arial" panose="020B0604020202020204" pitchFamily="34" charset="0"/>
              <a:buChar char="•"/>
            </a:pPr>
            <a:endParaRPr lang="fa-IR" sz="2800" dirty="0">
              <a:solidFill>
                <a:prstClr val="black"/>
              </a:solidFill>
              <a:latin typeface="Calibri"/>
              <a:cs typeface="B Mitra" panose="00000400000000000000" pitchFamily="2" charset="-78"/>
            </a:endParaRPr>
          </a:p>
          <a:p>
            <a:pPr lvl="0" indent="-228600" algn="just">
              <a:lnSpc>
                <a:spcPct val="100000"/>
              </a:lnSpc>
              <a:spcBef>
                <a:spcPts val="0"/>
              </a:spcBef>
              <a:spcAft>
                <a:spcPts val="1200"/>
              </a:spcAft>
              <a:buClr>
                <a:srgbClr val="FF0000"/>
              </a:buClr>
              <a:buSzTx/>
              <a:buFont typeface="Arial" panose="020B0604020202020204" pitchFamily="34" charset="0"/>
              <a:buChar char="•"/>
            </a:pPr>
            <a:r>
              <a:rPr lang="fa-IR" sz="2800" dirty="0">
                <a:solidFill>
                  <a:prstClr val="black"/>
                </a:solidFill>
                <a:latin typeface="Calibri"/>
                <a:cs typeface="B Mitra" panose="00000400000000000000" pitchFamily="2" charset="-78"/>
              </a:rPr>
              <a:t> بعد از «بستن» گزارش نوشته‌ای را به آن اضافه نکنید.</a:t>
            </a:r>
          </a:p>
          <a:p>
            <a:pPr lvl="0" indent="-228600" algn="just">
              <a:lnSpc>
                <a:spcPct val="100000"/>
              </a:lnSpc>
              <a:spcBef>
                <a:spcPts val="0"/>
              </a:spcBef>
              <a:spcAft>
                <a:spcPts val="1200"/>
              </a:spcAft>
              <a:buClr>
                <a:srgbClr val="FF0000"/>
              </a:buClr>
              <a:buSzTx/>
              <a:buFont typeface="Arial" panose="020B0604020202020204" pitchFamily="34" charset="0"/>
              <a:buChar char="•"/>
            </a:pPr>
            <a:endParaRPr lang="fa-IR" sz="2800" dirty="0">
              <a:solidFill>
                <a:prstClr val="black"/>
              </a:solidFill>
              <a:latin typeface="Calibri"/>
              <a:cs typeface="B Mitra" panose="00000400000000000000" pitchFamily="2" charset="-78"/>
            </a:endParaRPr>
          </a:p>
          <a:p>
            <a:pPr lvl="0" indent="-228600" algn="just">
              <a:lnSpc>
                <a:spcPct val="100000"/>
              </a:lnSpc>
              <a:spcBef>
                <a:spcPts val="0"/>
              </a:spcBef>
              <a:spcAft>
                <a:spcPts val="1200"/>
              </a:spcAft>
              <a:buClr>
                <a:srgbClr val="FF0000"/>
              </a:buClr>
              <a:buSzTx/>
              <a:buFont typeface="Arial" panose="020B0604020202020204" pitchFamily="34" charset="0"/>
              <a:buChar char="•"/>
            </a:pPr>
            <a:r>
              <a:rPr lang="fa-IR" sz="2800" dirty="0">
                <a:solidFill>
                  <a:prstClr val="black"/>
                </a:solidFill>
                <a:latin typeface="Calibri"/>
                <a:cs typeface="B Mitra" panose="00000400000000000000" pitchFamily="2" charset="-78"/>
              </a:rPr>
              <a:t>اگر در ادامه‌ی شیفت مطلب جدیدی برای نوشتن پیش آمد، مجدداً تاریخ و ساعت جدید را درج و جملات تازه را به شکل یک </a:t>
            </a:r>
            <a:r>
              <a:rPr lang="fa-IR" sz="2800" dirty="0">
                <a:solidFill>
                  <a:srgbClr val="FF0000"/>
                </a:solidFill>
                <a:latin typeface="Calibri"/>
                <a:cs typeface="B Mitra" panose="00000400000000000000" pitchFamily="2" charset="-78"/>
              </a:rPr>
              <a:t>ورودی جداگانه</a:t>
            </a:r>
            <a:r>
              <a:rPr lang="fa-IR" sz="2800" dirty="0">
                <a:solidFill>
                  <a:prstClr val="black"/>
                </a:solidFill>
                <a:latin typeface="Calibri"/>
                <a:cs typeface="B Mitra" panose="00000400000000000000" pitchFamily="2" charset="-78"/>
              </a:rPr>
              <a:t>، اضافه کنید. </a:t>
            </a:r>
            <a:endParaRPr lang="en-US" sz="2800" dirty="0">
              <a:solidFill>
                <a:prstClr val="black"/>
              </a:solidFill>
              <a:latin typeface="Calibri"/>
              <a:cs typeface="B Mitra" panose="00000400000000000000" pitchFamily="2" charset="-78"/>
            </a:endParaRPr>
          </a:p>
          <a:p>
            <a:pPr lvl="0" indent="-228600" algn="just">
              <a:lnSpc>
                <a:spcPct val="100000"/>
              </a:lnSpc>
              <a:spcBef>
                <a:spcPts val="0"/>
              </a:spcBef>
              <a:spcAft>
                <a:spcPts val="1200"/>
              </a:spcAft>
              <a:buClr>
                <a:srgbClr val="FF0000"/>
              </a:buClr>
              <a:buSzTx/>
              <a:buFont typeface="Arial" panose="020B0604020202020204" pitchFamily="34" charset="0"/>
              <a:buChar char="•"/>
            </a:pPr>
            <a:endParaRPr lang="en-US" sz="2800" b="1" dirty="0">
              <a:solidFill>
                <a:prstClr val="black"/>
              </a:solidFill>
              <a:latin typeface="Calibri"/>
              <a:cs typeface="B Mitra" panose="00000400000000000000" pitchFamily="2" charset="-78"/>
            </a:endParaRPr>
          </a:p>
          <a:p>
            <a:endParaRPr lang="fa-IR" dirty="0"/>
          </a:p>
        </p:txBody>
      </p:sp>
    </p:spTree>
    <p:extLst>
      <p:ext uri="{BB962C8B-B14F-4D97-AF65-F5344CB8AC3E}">
        <p14:creationId xmlns:p14="http://schemas.microsoft.com/office/powerpoint/2010/main" val="144328876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fa-IR" sz="3200" dirty="0">
                <a:solidFill>
                  <a:srgbClr val="FF0000"/>
                </a:solidFill>
                <a:latin typeface="Calibri Light"/>
                <a:cs typeface="B Yekan" panose="00000400000000000000" pitchFamily="2" charset="-78"/>
              </a:rPr>
              <a:t>مُهر و </a:t>
            </a:r>
            <a:r>
              <a:rPr lang="fa-IR" sz="3200" b="1" dirty="0">
                <a:solidFill>
                  <a:srgbClr val="FF0000"/>
                </a:solidFill>
                <a:latin typeface="Calibri Light"/>
                <a:cs typeface="B Yekan" panose="00000400000000000000" pitchFamily="2" charset="-78"/>
              </a:rPr>
              <a:t>امضاء</a:t>
            </a:r>
            <a:endParaRPr lang="fa-IR" dirty="0"/>
          </a:p>
        </p:txBody>
      </p:sp>
      <p:sp>
        <p:nvSpPr>
          <p:cNvPr id="3" name="Content Placeholder 2"/>
          <p:cNvSpPr>
            <a:spLocks noGrp="1"/>
          </p:cNvSpPr>
          <p:nvPr>
            <p:ph idx="1"/>
          </p:nvPr>
        </p:nvSpPr>
        <p:spPr>
          <a:xfrm>
            <a:off x="1143019" y="1519319"/>
            <a:ext cx="9872871" cy="4576689"/>
          </a:xfrm>
        </p:spPr>
        <p:txBody>
          <a:bodyPr>
            <a:normAutofit fontScale="92500" lnSpcReduction="10000"/>
          </a:bodyPr>
          <a:lstStyle/>
          <a:p>
            <a:pPr lvl="0" indent="-228600" algn="just">
              <a:lnSpc>
                <a:spcPct val="120000"/>
              </a:lnSpc>
              <a:spcBef>
                <a:spcPts val="0"/>
              </a:spcBef>
              <a:spcAft>
                <a:spcPts val="1200"/>
              </a:spcAft>
              <a:buClr>
                <a:srgbClr val="FF0000"/>
              </a:buClr>
              <a:buSzTx/>
              <a:buFont typeface="Arial" panose="020B0604020202020204" pitchFamily="34" charset="0"/>
              <a:buChar char="•"/>
            </a:pPr>
            <a:r>
              <a:rPr lang="fa-IR" dirty="0">
                <a:solidFill>
                  <a:prstClr val="black"/>
                </a:solidFill>
                <a:latin typeface="Calibri"/>
                <a:cs typeface="B Mitra" panose="00000400000000000000" pitchFamily="2" charset="-78"/>
              </a:rPr>
              <a:t>گزارش پرستاری باید دارای اطلاعات فرد نویسنده (شامل نام، نام خانوادگی و مرتبه‌ی وی) باشد. </a:t>
            </a:r>
          </a:p>
          <a:p>
            <a:pPr lvl="0" indent="-228600" algn="just">
              <a:lnSpc>
                <a:spcPct val="120000"/>
              </a:lnSpc>
              <a:spcBef>
                <a:spcPts val="0"/>
              </a:spcBef>
              <a:spcAft>
                <a:spcPts val="1200"/>
              </a:spcAft>
              <a:buClr>
                <a:srgbClr val="FF0000"/>
              </a:buClr>
              <a:buSzTx/>
              <a:buFont typeface="Arial" panose="020B0604020202020204" pitchFamily="34" charset="0"/>
              <a:buChar char="•"/>
            </a:pPr>
            <a:r>
              <a:rPr lang="fa-IR" dirty="0">
                <a:solidFill>
                  <a:srgbClr val="00B050"/>
                </a:solidFill>
                <a:latin typeface="Calibri"/>
                <a:cs typeface="B Mitra" panose="00000400000000000000" pitchFamily="2" charset="-78"/>
              </a:rPr>
              <a:t>وجود امضاء و مُهرِ دارای شماره‌ی نظام پرستاری، هر دو الزامی است.</a:t>
            </a:r>
          </a:p>
          <a:p>
            <a:pPr lvl="0" indent="-228600" algn="just">
              <a:lnSpc>
                <a:spcPct val="120000"/>
              </a:lnSpc>
              <a:spcBef>
                <a:spcPts val="0"/>
              </a:spcBef>
              <a:spcAft>
                <a:spcPts val="1200"/>
              </a:spcAft>
              <a:buClr>
                <a:srgbClr val="FF0000"/>
              </a:buClr>
              <a:buSzTx/>
              <a:buFont typeface="Arial" panose="020B0604020202020204" pitchFamily="34" charset="0"/>
              <a:buChar char="•"/>
            </a:pPr>
            <a:r>
              <a:rPr lang="fa-IR" dirty="0">
                <a:solidFill>
                  <a:prstClr val="black"/>
                </a:solidFill>
                <a:latin typeface="Calibri"/>
                <a:cs typeface="B Mitra" panose="00000400000000000000" pitchFamily="2" charset="-78"/>
              </a:rPr>
              <a:t>مُهر باید حاوی نام، نام خانوادگی، مرتبه (مثلاً کارشناس پرستاری) و شماره‌ی نظام پرستاری باشد. </a:t>
            </a:r>
          </a:p>
          <a:p>
            <a:pPr lvl="0" indent="-228600" algn="just">
              <a:lnSpc>
                <a:spcPct val="120000"/>
              </a:lnSpc>
              <a:spcBef>
                <a:spcPts val="0"/>
              </a:spcBef>
              <a:spcAft>
                <a:spcPts val="1200"/>
              </a:spcAft>
              <a:buClr>
                <a:srgbClr val="FF0000"/>
              </a:buClr>
              <a:buSzTx/>
              <a:buFont typeface="Arial" panose="020B0604020202020204" pitchFamily="34" charset="0"/>
              <a:buChar char="•"/>
            </a:pPr>
            <a:r>
              <a:rPr lang="fa-IR" dirty="0">
                <a:solidFill>
                  <a:srgbClr val="00B050"/>
                </a:solidFill>
                <a:latin typeface="Calibri"/>
                <a:cs typeface="B Mitra" panose="00000400000000000000" pitchFamily="2" charset="-78"/>
              </a:rPr>
              <a:t>نام و نام خانوادگی خود را به صورت کامل بر روی مُهر درج کنید.</a:t>
            </a:r>
          </a:p>
          <a:p>
            <a:pPr lvl="0" indent="-228600" algn="just">
              <a:lnSpc>
                <a:spcPct val="120000"/>
              </a:lnSpc>
              <a:spcBef>
                <a:spcPts val="0"/>
              </a:spcBef>
              <a:spcAft>
                <a:spcPts val="1200"/>
              </a:spcAft>
              <a:buClr>
                <a:srgbClr val="FF0000"/>
              </a:buClr>
              <a:buSzTx/>
              <a:buFont typeface="Arial" panose="020B0604020202020204" pitchFamily="34" charset="0"/>
              <a:buChar char="•"/>
            </a:pPr>
            <a:r>
              <a:rPr lang="fa-IR" dirty="0">
                <a:solidFill>
                  <a:prstClr val="black"/>
                </a:solidFill>
                <a:latin typeface="Calibri"/>
                <a:cs typeface="B Mitra" panose="00000400000000000000" pitchFamily="2" charset="-78"/>
              </a:rPr>
              <a:t>نوشته‌ها باید با فونت و ترکیبی نوشته شوند که واضح و به راحتی قابل خواندن باشند. </a:t>
            </a:r>
          </a:p>
          <a:p>
            <a:pPr lvl="0" indent="-228600" algn="just">
              <a:lnSpc>
                <a:spcPct val="120000"/>
              </a:lnSpc>
              <a:spcBef>
                <a:spcPts val="0"/>
              </a:spcBef>
              <a:spcAft>
                <a:spcPts val="1200"/>
              </a:spcAft>
              <a:buClr>
                <a:srgbClr val="FF0000"/>
              </a:buClr>
              <a:buSzTx/>
              <a:buFont typeface="Arial" panose="020B0604020202020204" pitchFamily="34" charset="0"/>
              <a:buChar char="•"/>
            </a:pPr>
            <a:r>
              <a:rPr lang="fa-IR" dirty="0">
                <a:solidFill>
                  <a:srgbClr val="00B050"/>
                </a:solidFill>
                <a:latin typeface="Calibri"/>
                <a:cs typeface="B Mitra" panose="00000400000000000000" pitchFamily="2" charset="-78"/>
              </a:rPr>
              <a:t>استامپ مُهر خود را از نظر وجود جوهر کافی، به طور دوره‌ای مورد بازبینی قرار دهید و در صورت نیاز به اندازه‌ی کافی به آن جوهر اضافه کنید. </a:t>
            </a:r>
          </a:p>
          <a:p>
            <a:pPr lvl="0" indent="-228600" algn="just">
              <a:lnSpc>
                <a:spcPct val="120000"/>
              </a:lnSpc>
              <a:spcBef>
                <a:spcPts val="0"/>
              </a:spcBef>
              <a:spcAft>
                <a:spcPts val="1200"/>
              </a:spcAft>
              <a:buClr>
                <a:srgbClr val="FF0000"/>
              </a:buClr>
              <a:buSzTx/>
              <a:buFont typeface="Arial" panose="020B0604020202020204" pitchFamily="34" charset="0"/>
              <a:buChar char="•"/>
            </a:pPr>
            <a:r>
              <a:rPr lang="fa-IR" dirty="0">
                <a:solidFill>
                  <a:prstClr val="black"/>
                </a:solidFill>
                <a:latin typeface="Calibri"/>
                <a:cs typeface="B Mitra" panose="00000400000000000000" pitchFamily="2" charset="-78"/>
              </a:rPr>
              <a:t>هنگام مُهر زدن، مُهر را به خوبی بر روی کاغذ فشار دهید تا نوشته‌های آن به وضوح قابل رویت باشند. </a:t>
            </a:r>
          </a:p>
          <a:p>
            <a:pPr lvl="0" indent="-228600" algn="just">
              <a:lnSpc>
                <a:spcPct val="120000"/>
              </a:lnSpc>
              <a:spcBef>
                <a:spcPts val="0"/>
              </a:spcBef>
              <a:spcAft>
                <a:spcPts val="1200"/>
              </a:spcAft>
              <a:buClr>
                <a:srgbClr val="FF0000"/>
              </a:buClr>
              <a:buSzTx/>
              <a:buFont typeface="Arial" panose="020B0604020202020204" pitchFamily="34" charset="0"/>
              <a:buChar char="•"/>
            </a:pPr>
            <a:r>
              <a:rPr lang="fa-IR" dirty="0">
                <a:solidFill>
                  <a:srgbClr val="00B050"/>
                </a:solidFill>
                <a:latin typeface="Calibri"/>
                <a:cs typeface="B Mitra" panose="00000400000000000000" pitchFamily="2" charset="-78"/>
              </a:rPr>
              <a:t>مُهر سند هویت حرفه‌ای شماست. از مُهر خود مواظبت، و از رها کردن آن در ایستگاه پرستاری خودداری کنید. </a:t>
            </a:r>
            <a:endParaRPr lang="en-US" dirty="0">
              <a:solidFill>
                <a:srgbClr val="00B050"/>
              </a:solidFill>
              <a:latin typeface="Calibri"/>
              <a:cs typeface="B Mitra" panose="00000400000000000000" pitchFamily="2" charset="-78"/>
            </a:endParaRPr>
          </a:p>
          <a:p>
            <a:pPr lvl="0" indent="-228600" algn="just">
              <a:lnSpc>
                <a:spcPct val="120000"/>
              </a:lnSpc>
              <a:spcBef>
                <a:spcPts val="0"/>
              </a:spcBef>
              <a:spcAft>
                <a:spcPts val="1200"/>
              </a:spcAft>
              <a:buClr>
                <a:srgbClr val="FF0000"/>
              </a:buClr>
              <a:buSzTx/>
              <a:buFont typeface="Arial" panose="020B0604020202020204" pitchFamily="34" charset="0"/>
              <a:buChar char="•"/>
            </a:pPr>
            <a:endParaRPr lang="en-US" dirty="0">
              <a:solidFill>
                <a:prstClr val="black"/>
              </a:solidFill>
              <a:latin typeface="Calibri"/>
              <a:cs typeface="B Mitra" panose="00000400000000000000" pitchFamily="2" charset="-78"/>
            </a:endParaRPr>
          </a:p>
          <a:p>
            <a:endParaRPr lang="fa-IR" dirty="0"/>
          </a:p>
        </p:txBody>
      </p:sp>
    </p:spTree>
    <p:extLst>
      <p:ext uri="{BB962C8B-B14F-4D97-AF65-F5344CB8AC3E}">
        <p14:creationId xmlns:p14="http://schemas.microsoft.com/office/powerpoint/2010/main" val="968321693"/>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fa-IR" sz="3200" b="1" dirty="0">
                <a:solidFill>
                  <a:srgbClr val="FF0000"/>
                </a:solidFill>
                <a:latin typeface="Calibri Light"/>
                <a:cs typeface="B Yekan" panose="00000400000000000000" pitchFamily="2" charset="-78"/>
              </a:rPr>
              <a:t>امضای دوم </a:t>
            </a:r>
            <a:r>
              <a:rPr lang="en-US" sz="3200" b="1" dirty="0">
                <a:solidFill>
                  <a:srgbClr val="FF0000"/>
                </a:solidFill>
                <a:latin typeface="Calibri Light"/>
                <a:cs typeface="B Yekan" panose="00000400000000000000" pitchFamily="2" charset="-78"/>
              </a:rPr>
              <a:t> </a:t>
            </a:r>
            <a:r>
              <a:rPr lang="en-US" sz="2400" b="1" dirty="0">
                <a:solidFill>
                  <a:srgbClr val="FF0000"/>
                </a:solidFill>
                <a:latin typeface="Calibri Light"/>
                <a:cs typeface="B Yekan" panose="00000400000000000000" pitchFamily="2" charset="-78"/>
              </a:rPr>
              <a:t>(</a:t>
            </a:r>
            <a:r>
              <a:rPr lang="en-US" sz="2400" dirty="0">
                <a:solidFill>
                  <a:srgbClr val="FF0000"/>
                </a:solidFill>
                <a:latin typeface="Calibri Light"/>
                <a:cs typeface="B Yekan" panose="00000400000000000000" pitchFamily="2" charset="-78"/>
              </a:rPr>
              <a:t>counter signature)</a:t>
            </a:r>
            <a:endParaRPr lang="fa-IR" dirty="0"/>
          </a:p>
        </p:txBody>
      </p:sp>
      <p:sp>
        <p:nvSpPr>
          <p:cNvPr id="3" name="Content Placeholder 2"/>
          <p:cNvSpPr>
            <a:spLocks noGrp="1"/>
          </p:cNvSpPr>
          <p:nvPr>
            <p:ph idx="1"/>
          </p:nvPr>
        </p:nvSpPr>
        <p:spPr/>
        <p:txBody>
          <a:bodyPr/>
          <a:lstStyle/>
          <a:p>
            <a:pPr lvl="0" indent="-228600" algn="just">
              <a:lnSpc>
                <a:spcPct val="100000"/>
              </a:lnSpc>
              <a:spcBef>
                <a:spcPts val="0"/>
              </a:spcBef>
              <a:spcAft>
                <a:spcPts val="1200"/>
              </a:spcAft>
              <a:buClr>
                <a:srgbClr val="FF0000"/>
              </a:buClr>
              <a:buSzTx/>
              <a:buFont typeface="Arial" panose="020B0604020202020204" pitchFamily="34" charset="0"/>
              <a:buChar char="•"/>
            </a:pPr>
            <a:r>
              <a:rPr lang="fa-IR" sz="2800" dirty="0">
                <a:solidFill>
                  <a:prstClr val="black"/>
                </a:solidFill>
                <a:latin typeface="Calibri"/>
                <a:cs typeface="B Mitra" panose="00000400000000000000" pitchFamily="2" charset="-78"/>
              </a:rPr>
              <a:t>چه مواردی به امضای دوم نیاز دارند؟</a:t>
            </a:r>
            <a:endParaRPr lang="en-US" sz="2800" dirty="0">
              <a:solidFill>
                <a:prstClr val="black"/>
              </a:solidFill>
              <a:latin typeface="Calibri"/>
              <a:cs typeface="B Mitra" panose="00000400000000000000" pitchFamily="2" charset="-78"/>
            </a:endParaRPr>
          </a:p>
          <a:p>
            <a:pPr marL="685800" lvl="1" indent="-228600" algn="just">
              <a:lnSpc>
                <a:spcPct val="100000"/>
              </a:lnSpc>
              <a:spcBef>
                <a:spcPts val="0"/>
              </a:spcBef>
              <a:spcAft>
                <a:spcPts val="1200"/>
              </a:spcAft>
              <a:buClr>
                <a:srgbClr val="FF0000"/>
              </a:buClr>
              <a:buSzTx/>
              <a:buFont typeface="Arial" panose="020B0604020202020204" pitchFamily="34" charset="0"/>
              <a:buChar char="•"/>
            </a:pPr>
            <a:r>
              <a:rPr lang="fa-IR" sz="2400" dirty="0">
                <a:solidFill>
                  <a:srgbClr val="0070C0"/>
                </a:solidFill>
                <a:latin typeface="Calibri"/>
                <a:cs typeface="B Mitra" panose="00000400000000000000" pitchFamily="2" charset="-78"/>
              </a:rPr>
              <a:t>چک و اجرای دستورات شفاهی پزشک</a:t>
            </a:r>
            <a:endParaRPr lang="en-US" sz="2400" dirty="0">
              <a:solidFill>
                <a:srgbClr val="0070C0"/>
              </a:solidFill>
              <a:latin typeface="Calibri"/>
              <a:cs typeface="B Mitra" panose="00000400000000000000" pitchFamily="2" charset="-78"/>
            </a:endParaRPr>
          </a:p>
          <a:p>
            <a:pPr marL="685800" lvl="1" indent="-228600" algn="just">
              <a:lnSpc>
                <a:spcPct val="100000"/>
              </a:lnSpc>
              <a:spcBef>
                <a:spcPts val="0"/>
              </a:spcBef>
              <a:spcAft>
                <a:spcPts val="1200"/>
              </a:spcAft>
              <a:buClr>
                <a:srgbClr val="FF0000"/>
              </a:buClr>
              <a:buSzTx/>
              <a:buFont typeface="Arial" panose="020B0604020202020204" pitchFamily="34" charset="0"/>
              <a:buChar char="•"/>
            </a:pPr>
            <a:r>
              <a:rPr lang="fa-IR" sz="2400" dirty="0">
                <a:solidFill>
                  <a:srgbClr val="0070C0"/>
                </a:solidFill>
                <a:latin typeface="Calibri"/>
                <a:cs typeface="B Mitra" panose="00000400000000000000" pitchFamily="2" charset="-78"/>
              </a:rPr>
              <a:t>تجویز برخی داروها</a:t>
            </a:r>
          </a:p>
          <a:p>
            <a:pPr marL="685800" lvl="1" indent="-228600" algn="just">
              <a:lnSpc>
                <a:spcPct val="100000"/>
              </a:lnSpc>
              <a:spcBef>
                <a:spcPts val="0"/>
              </a:spcBef>
              <a:spcAft>
                <a:spcPts val="1200"/>
              </a:spcAft>
              <a:buClr>
                <a:srgbClr val="FF0000"/>
              </a:buClr>
              <a:buSzTx/>
              <a:buFont typeface="Arial" panose="020B0604020202020204" pitchFamily="34" charset="0"/>
              <a:buChar char="•"/>
            </a:pPr>
            <a:r>
              <a:rPr lang="fa-IR" sz="2400" dirty="0">
                <a:solidFill>
                  <a:srgbClr val="0070C0"/>
                </a:solidFill>
                <a:latin typeface="Calibri"/>
                <a:cs typeface="B Mitra" panose="00000400000000000000" pitchFamily="2" charset="-78"/>
              </a:rPr>
              <a:t>تایید نوشته‌های فردی که صلاحیّت نوشتن گزارش پرستاری را نداشته است (مثلاً بهیار یا دانشجوی پرستاری)</a:t>
            </a:r>
            <a:endParaRPr lang="en-US" sz="2400" dirty="0">
              <a:solidFill>
                <a:srgbClr val="0070C0"/>
              </a:solidFill>
              <a:latin typeface="Calibri"/>
              <a:cs typeface="B Mitra" panose="00000400000000000000" pitchFamily="2" charset="-78"/>
            </a:endParaRPr>
          </a:p>
          <a:p>
            <a:endParaRPr lang="fa-IR" dirty="0"/>
          </a:p>
        </p:txBody>
      </p:sp>
    </p:spTree>
    <p:extLst>
      <p:ext uri="{BB962C8B-B14F-4D97-AF65-F5344CB8AC3E}">
        <p14:creationId xmlns:p14="http://schemas.microsoft.com/office/powerpoint/2010/main" val="469212733"/>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fa-IR" sz="3200" b="1" dirty="0">
                <a:solidFill>
                  <a:srgbClr val="FF0000"/>
                </a:solidFill>
                <a:latin typeface="Calibri Light"/>
                <a:cs typeface="B Yekan" panose="00000400000000000000" pitchFamily="2" charset="-78"/>
              </a:rPr>
              <a:t>امضای دوم </a:t>
            </a:r>
            <a:r>
              <a:rPr lang="en-US" sz="3200" b="1" dirty="0">
                <a:solidFill>
                  <a:srgbClr val="FF0000"/>
                </a:solidFill>
                <a:latin typeface="Calibri Light"/>
                <a:cs typeface="B Yekan" panose="00000400000000000000" pitchFamily="2" charset="-78"/>
              </a:rPr>
              <a:t> (</a:t>
            </a:r>
            <a:r>
              <a:rPr lang="en-US" sz="2800" dirty="0">
                <a:solidFill>
                  <a:srgbClr val="FF0000"/>
                </a:solidFill>
                <a:latin typeface="Calibri Light"/>
                <a:cs typeface="B Yekan" panose="00000400000000000000" pitchFamily="2" charset="-78"/>
              </a:rPr>
              <a:t>counter signature</a:t>
            </a:r>
            <a:r>
              <a:rPr lang="en-US" sz="3200" dirty="0">
                <a:solidFill>
                  <a:srgbClr val="FF0000"/>
                </a:solidFill>
                <a:latin typeface="Calibri Light"/>
                <a:cs typeface="B Yekan" panose="00000400000000000000" pitchFamily="2" charset="-78"/>
              </a:rPr>
              <a:t>)</a:t>
            </a:r>
            <a:endParaRPr lang="fa-IR" dirty="0"/>
          </a:p>
        </p:txBody>
      </p:sp>
      <p:sp>
        <p:nvSpPr>
          <p:cNvPr id="3" name="Content Placeholder 2"/>
          <p:cNvSpPr>
            <a:spLocks noGrp="1"/>
          </p:cNvSpPr>
          <p:nvPr>
            <p:ph idx="1"/>
          </p:nvPr>
        </p:nvSpPr>
        <p:spPr/>
        <p:txBody>
          <a:bodyPr/>
          <a:lstStyle/>
          <a:p>
            <a:pPr lvl="0" indent="-228600" algn="just">
              <a:lnSpc>
                <a:spcPct val="100000"/>
              </a:lnSpc>
              <a:spcBef>
                <a:spcPts val="0"/>
              </a:spcBef>
              <a:spcAft>
                <a:spcPts val="1200"/>
              </a:spcAft>
              <a:buClr>
                <a:srgbClr val="FF0000"/>
              </a:buClr>
              <a:buSzTx/>
              <a:buFont typeface="Arial" panose="020B0604020202020204" pitchFamily="34" charset="0"/>
              <a:buChar char="•"/>
            </a:pPr>
            <a:r>
              <a:rPr lang="fa-IR" sz="2800" dirty="0">
                <a:solidFill>
                  <a:prstClr val="black"/>
                </a:solidFill>
                <a:latin typeface="Calibri"/>
                <a:cs typeface="B Mitra" panose="00000400000000000000" pitchFamily="2" charset="-78"/>
              </a:rPr>
              <a:t>امضای دوم چگونه انجام می‌شود؟</a:t>
            </a:r>
          </a:p>
          <a:p>
            <a:pPr marL="685800" lvl="1" indent="-228600" algn="just">
              <a:lnSpc>
                <a:spcPct val="100000"/>
              </a:lnSpc>
              <a:spcBef>
                <a:spcPts val="0"/>
              </a:spcBef>
              <a:spcAft>
                <a:spcPts val="1200"/>
              </a:spcAft>
              <a:buClr>
                <a:srgbClr val="FF0000"/>
              </a:buClr>
              <a:buSzTx/>
              <a:buFont typeface="Arial" panose="020B0604020202020204" pitchFamily="34" charset="0"/>
              <a:buChar char="•"/>
            </a:pPr>
            <a:r>
              <a:rPr lang="fa-IR" sz="2400" dirty="0">
                <a:solidFill>
                  <a:srgbClr val="0070C0"/>
                </a:solidFill>
                <a:latin typeface="Calibri"/>
                <a:cs typeface="B Mitra" panose="00000400000000000000" pitchFamily="2" charset="-78"/>
              </a:rPr>
              <a:t>در مورد اوّل و دوّم (چک و اجرای دستورات شفاهی پزشک و تجویز برخی داروها): دو نفر از پرستاران بخش (ترجیحاً پرستار مستقیم بیمار </a:t>
            </a:r>
            <a:r>
              <a:rPr lang="fa-IR" sz="2400" dirty="0" smtClean="0">
                <a:solidFill>
                  <a:srgbClr val="0070C0"/>
                </a:solidFill>
                <a:latin typeface="Calibri"/>
                <a:cs typeface="B Mitra" panose="00000400000000000000" pitchFamily="2" charset="-78"/>
              </a:rPr>
              <a:t>ومسئول شیفت</a:t>
            </a:r>
            <a:r>
              <a:rPr lang="fa-IR" sz="2400" dirty="0">
                <a:solidFill>
                  <a:srgbClr val="0070C0"/>
                </a:solidFill>
                <a:latin typeface="Calibri"/>
                <a:cs typeface="B Mitra" panose="00000400000000000000" pitchFamily="2" charset="-78"/>
              </a:rPr>
              <a:t>) می‌بایست انتهای گزارش را مُهر و امضاء کنند. </a:t>
            </a:r>
          </a:p>
          <a:p>
            <a:pPr marL="685800" lvl="1" indent="-228600" algn="just">
              <a:lnSpc>
                <a:spcPct val="100000"/>
              </a:lnSpc>
              <a:spcBef>
                <a:spcPts val="0"/>
              </a:spcBef>
              <a:spcAft>
                <a:spcPts val="1200"/>
              </a:spcAft>
              <a:buClr>
                <a:srgbClr val="FF0000"/>
              </a:buClr>
              <a:buSzTx/>
              <a:buFont typeface="Arial" panose="020B0604020202020204" pitchFamily="34" charset="0"/>
              <a:buChar char="•"/>
            </a:pPr>
            <a:r>
              <a:rPr lang="fa-IR" sz="2400" dirty="0">
                <a:solidFill>
                  <a:srgbClr val="0070C0"/>
                </a:solidFill>
                <a:latin typeface="Calibri"/>
                <a:cs typeface="B Mitra" panose="00000400000000000000" pitchFamily="2" charset="-78"/>
              </a:rPr>
              <a:t>در مورد سوّم (تایید نوشته‌های فردی که صلاحیّت نوشتن گزارش پرستاری را نداشته است): پرستار مسؤول بیمار، می‌بایست گزارش را خوانده و با مُهر و امضای خود، محتوای آن را تایید کند و اگر نیاز به اصلاح یا اضافه کردن مطلبی باشد، به شکل یک ورودی جدید در انتهای گزارش اضافه نماید. </a:t>
            </a:r>
            <a:endParaRPr lang="en-US" sz="2400" dirty="0">
              <a:solidFill>
                <a:srgbClr val="0070C0"/>
              </a:solidFill>
              <a:latin typeface="Calibri"/>
              <a:cs typeface="B Mitra" panose="00000400000000000000" pitchFamily="2" charset="-78"/>
            </a:endParaRPr>
          </a:p>
          <a:p>
            <a:pPr lvl="0" indent="-228600" algn="just">
              <a:lnSpc>
                <a:spcPct val="100000"/>
              </a:lnSpc>
              <a:spcBef>
                <a:spcPts val="0"/>
              </a:spcBef>
              <a:spcAft>
                <a:spcPts val="1200"/>
              </a:spcAft>
              <a:buClr>
                <a:srgbClr val="FF0000"/>
              </a:buClr>
              <a:buSzTx/>
              <a:buFont typeface="Arial" panose="020B0604020202020204" pitchFamily="34" charset="0"/>
              <a:buChar char="•"/>
            </a:pPr>
            <a:endParaRPr lang="en-US" sz="2800" dirty="0">
              <a:solidFill>
                <a:prstClr val="black"/>
              </a:solidFill>
              <a:latin typeface="Calibri"/>
              <a:cs typeface="B Mitra" panose="00000400000000000000" pitchFamily="2" charset="-78"/>
            </a:endParaRPr>
          </a:p>
        </p:txBody>
      </p:sp>
    </p:spTree>
    <p:extLst>
      <p:ext uri="{BB962C8B-B14F-4D97-AF65-F5344CB8AC3E}">
        <p14:creationId xmlns:p14="http://schemas.microsoft.com/office/powerpoint/2010/main" val="4269438158"/>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fa-IR" sz="3200" b="1" dirty="0">
                <a:solidFill>
                  <a:srgbClr val="FF0000"/>
                </a:solidFill>
                <a:latin typeface="Calibri Light"/>
                <a:cs typeface="B Yekan" panose="00000400000000000000" pitchFamily="2" charset="-78"/>
              </a:rPr>
              <a:t>اصلاح اشتباه</a:t>
            </a:r>
            <a:endParaRPr lang="fa-IR" dirty="0"/>
          </a:p>
        </p:txBody>
      </p:sp>
      <p:sp>
        <p:nvSpPr>
          <p:cNvPr id="3" name="Content Placeholder 2"/>
          <p:cNvSpPr>
            <a:spLocks noGrp="1"/>
          </p:cNvSpPr>
          <p:nvPr>
            <p:ph idx="1"/>
          </p:nvPr>
        </p:nvSpPr>
        <p:spPr/>
        <p:txBody>
          <a:bodyPr>
            <a:normAutofit lnSpcReduction="10000"/>
          </a:bodyPr>
          <a:lstStyle/>
          <a:p>
            <a:pPr lvl="0" indent="-228600" algn="just">
              <a:lnSpc>
                <a:spcPct val="100000"/>
              </a:lnSpc>
              <a:spcBef>
                <a:spcPts val="0"/>
              </a:spcBef>
              <a:spcAft>
                <a:spcPts val="1200"/>
              </a:spcAft>
              <a:buClr>
                <a:srgbClr val="FF0000"/>
              </a:buClr>
              <a:buSzTx/>
              <a:buFont typeface="Arial" panose="020B0604020202020204" pitchFamily="34" charset="0"/>
              <a:buChar char="•"/>
            </a:pPr>
            <a:r>
              <a:rPr lang="fa-IR" sz="2800" dirty="0">
                <a:solidFill>
                  <a:prstClr val="black"/>
                </a:solidFill>
                <a:latin typeface="Calibri"/>
                <a:cs typeface="B Mitra" panose="00000400000000000000" pitchFamily="2" charset="-78"/>
              </a:rPr>
              <a:t>چنانچه عبارتی در گزارش پرستاری اشتباه نوشته شد، از خط زدن، سیاه کردن، پاک کردن، ساییدن، لاک گرفتن یا کَندن عبارت اشتباه خودداری کنید.</a:t>
            </a:r>
          </a:p>
          <a:p>
            <a:pPr lvl="0" indent="-228600" algn="just">
              <a:lnSpc>
                <a:spcPct val="100000"/>
              </a:lnSpc>
              <a:spcBef>
                <a:spcPts val="0"/>
              </a:spcBef>
              <a:spcAft>
                <a:spcPts val="1200"/>
              </a:spcAft>
              <a:buClr>
                <a:srgbClr val="FF0000"/>
              </a:buClr>
              <a:buSzTx/>
              <a:buFont typeface="Arial" panose="020B0604020202020204" pitchFamily="34" charset="0"/>
              <a:buChar char="•"/>
            </a:pPr>
            <a:r>
              <a:rPr lang="fa-IR" sz="2800" dirty="0">
                <a:solidFill>
                  <a:prstClr val="black"/>
                </a:solidFill>
                <a:latin typeface="Calibri"/>
                <a:cs typeface="B Mitra" panose="00000400000000000000" pitchFamily="2" charset="-78"/>
              </a:rPr>
              <a:t>در این موارد از دستورالعمل زیر پیروی کنید:</a:t>
            </a:r>
            <a:endParaRPr lang="en-US" sz="2800" dirty="0">
              <a:solidFill>
                <a:prstClr val="black"/>
              </a:solidFill>
              <a:latin typeface="Calibri"/>
              <a:cs typeface="B Mitra" panose="00000400000000000000" pitchFamily="2" charset="-78"/>
            </a:endParaRPr>
          </a:p>
          <a:p>
            <a:pPr marL="914400" lvl="1" indent="-457200" algn="just">
              <a:lnSpc>
                <a:spcPct val="100000"/>
              </a:lnSpc>
              <a:spcBef>
                <a:spcPts val="0"/>
              </a:spcBef>
              <a:spcAft>
                <a:spcPts val="1200"/>
              </a:spcAft>
              <a:buClr>
                <a:srgbClr val="FF0000"/>
              </a:buClr>
              <a:buSzTx/>
              <a:buFont typeface="+mj-lt"/>
              <a:buAutoNum type="arabicPeriod"/>
            </a:pPr>
            <a:r>
              <a:rPr lang="fa-IR" sz="2400" dirty="0">
                <a:solidFill>
                  <a:srgbClr val="0070C0"/>
                </a:solidFill>
                <a:latin typeface="Calibri"/>
                <a:cs typeface="B Mitra" panose="00000400000000000000" pitchFamily="2" charset="-78"/>
              </a:rPr>
              <a:t>روی عبارت اشتباه یک خط کم‌رنگ و باریک بکشید، به طوری‌که عبارت اشتباه از زیر خط به راحتی قابل خواندن باشد.</a:t>
            </a:r>
            <a:endParaRPr lang="en-US" sz="2400" dirty="0">
              <a:solidFill>
                <a:srgbClr val="0070C0"/>
              </a:solidFill>
              <a:latin typeface="Calibri"/>
              <a:cs typeface="B Mitra" panose="00000400000000000000" pitchFamily="2" charset="-78"/>
            </a:endParaRPr>
          </a:p>
          <a:p>
            <a:pPr marL="914400" lvl="1" indent="-457200" algn="just">
              <a:lnSpc>
                <a:spcPct val="100000"/>
              </a:lnSpc>
              <a:spcBef>
                <a:spcPts val="0"/>
              </a:spcBef>
              <a:spcAft>
                <a:spcPts val="1200"/>
              </a:spcAft>
              <a:buClr>
                <a:srgbClr val="FF0000"/>
              </a:buClr>
              <a:buSzTx/>
              <a:buFont typeface="+mj-lt"/>
              <a:buAutoNum type="arabicPeriod"/>
            </a:pPr>
            <a:r>
              <a:rPr lang="fa-IR" sz="2400" dirty="0">
                <a:solidFill>
                  <a:srgbClr val="0070C0"/>
                </a:solidFill>
                <a:latin typeface="Calibri"/>
                <a:cs typeface="B Mitra" panose="00000400000000000000" pitchFamily="2" charset="-78"/>
              </a:rPr>
              <a:t>بالای عبارت اشتباه یا کنار آن لفظ «اشتباه» یا «اصلاح شد» را بنویسید. </a:t>
            </a:r>
            <a:endParaRPr lang="en-US" sz="2400" dirty="0">
              <a:solidFill>
                <a:srgbClr val="0070C0"/>
              </a:solidFill>
              <a:latin typeface="Calibri"/>
              <a:cs typeface="B Mitra" panose="00000400000000000000" pitchFamily="2" charset="-78"/>
            </a:endParaRPr>
          </a:p>
          <a:p>
            <a:pPr marL="914400" lvl="1" indent="-457200" algn="just">
              <a:lnSpc>
                <a:spcPct val="100000"/>
              </a:lnSpc>
              <a:spcBef>
                <a:spcPts val="0"/>
              </a:spcBef>
              <a:spcAft>
                <a:spcPts val="1200"/>
              </a:spcAft>
              <a:buClr>
                <a:srgbClr val="FF0000"/>
              </a:buClr>
              <a:buSzTx/>
              <a:buFont typeface="+mj-lt"/>
              <a:buAutoNum type="arabicPeriod"/>
            </a:pPr>
            <a:r>
              <a:rPr lang="fa-IR" sz="2400" dirty="0">
                <a:solidFill>
                  <a:srgbClr val="0070C0"/>
                </a:solidFill>
                <a:latin typeface="Calibri"/>
                <a:cs typeface="B Mitra" panose="00000400000000000000" pitchFamily="2" charset="-78"/>
              </a:rPr>
              <a:t>در ادامه، عبارت درست را بنویسید. </a:t>
            </a:r>
            <a:endParaRPr lang="en-US" sz="2400" dirty="0">
              <a:solidFill>
                <a:srgbClr val="0070C0"/>
              </a:solidFill>
              <a:latin typeface="Calibri"/>
              <a:cs typeface="B Mitra" panose="00000400000000000000" pitchFamily="2" charset="-78"/>
            </a:endParaRPr>
          </a:p>
          <a:p>
            <a:pPr marL="914400" lvl="1" indent="-457200" algn="just">
              <a:lnSpc>
                <a:spcPct val="100000"/>
              </a:lnSpc>
              <a:spcBef>
                <a:spcPts val="0"/>
              </a:spcBef>
              <a:spcAft>
                <a:spcPts val="1200"/>
              </a:spcAft>
              <a:buClr>
                <a:srgbClr val="FF0000"/>
              </a:buClr>
              <a:buSzTx/>
              <a:buFont typeface="+mj-lt"/>
              <a:buAutoNum type="arabicPeriod"/>
            </a:pPr>
            <a:r>
              <a:rPr lang="fa-IR" sz="2400" dirty="0">
                <a:solidFill>
                  <a:srgbClr val="0070C0"/>
                </a:solidFill>
                <a:latin typeface="Calibri"/>
                <a:cs typeface="B Mitra" panose="00000400000000000000" pitchFamily="2" charset="-78"/>
              </a:rPr>
              <a:t>در انتهای گزارش ذکر کنید که گزارش دارای مثلاً یک مورد یا دو مورد خط خوردگی می‌باشد.</a:t>
            </a:r>
            <a:endParaRPr lang="en-US" sz="2400" dirty="0">
              <a:solidFill>
                <a:srgbClr val="0070C0"/>
              </a:solidFill>
              <a:latin typeface="Calibri"/>
              <a:cs typeface="B Mitra" panose="00000400000000000000" pitchFamily="2" charset="-78"/>
            </a:endParaRPr>
          </a:p>
          <a:p>
            <a:pPr lvl="1" indent="0" algn="just">
              <a:lnSpc>
                <a:spcPct val="100000"/>
              </a:lnSpc>
              <a:spcBef>
                <a:spcPts val="0"/>
              </a:spcBef>
              <a:spcAft>
                <a:spcPts val="1200"/>
              </a:spcAft>
              <a:buClr>
                <a:srgbClr val="FF0000"/>
              </a:buClr>
              <a:buSzTx/>
              <a:buNone/>
            </a:pPr>
            <a:endParaRPr lang="en-US" sz="2400" dirty="0">
              <a:solidFill>
                <a:srgbClr val="0070C0"/>
              </a:solidFill>
              <a:latin typeface="Calibri"/>
              <a:cs typeface="B Mitra" panose="00000400000000000000" pitchFamily="2" charset="-78"/>
            </a:endParaRPr>
          </a:p>
          <a:p>
            <a:endParaRPr lang="fa-IR" dirty="0"/>
          </a:p>
        </p:txBody>
      </p:sp>
    </p:spTree>
    <p:extLst>
      <p:ext uri="{BB962C8B-B14F-4D97-AF65-F5344CB8AC3E}">
        <p14:creationId xmlns:p14="http://schemas.microsoft.com/office/powerpoint/2010/main" val="3625528602"/>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تصویر نوشته مثبت اندیشی‬‎"/>
          <p:cNvPicPr>
            <a:picLocks noChangeAspect="1" noChangeArrowheads="1"/>
          </p:cNvPicPr>
          <p:nvPr/>
        </p:nvPicPr>
        <p:blipFill>
          <a:blip r:embed="rId2">
            <a:duotone>
              <a:prstClr val="black"/>
              <a:schemeClr val="accent4">
                <a:tint val="45000"/>
                <a:satMod val="400000"/>
              </a:schemeClr>
            </a:duotone>
            <a:extLst>
              <a:ext uri="{BEBA8EAE-BF5A-486C-A8C5-ECC9F3942E4B}">
                <a14:imgProps xmlns:a14="http://schemas.microsoft.com/office/drawing/2010/main">
                  <a14:imgLayer r:embed="rId3">
                    <a14:imgEffect>
                      <a14:artisticPhotocopy/>
                    </a14:imgEffect>
                    <a14:imgEffect>
                      <a14:sharpenSoften amount="25000"/>
                    </a14:imgEffect>
                    <a14:imgEffect>
                      <a14:brightnessContrast bright="3000" contrast="2000"/>
                    </a14:imgEffect>
                  </a14:imgLayer>
                </a14:imgProps>
              </a:ext>
              <a:ext uri="{28A0092B-C50C-407E-A947-70E740481C1C}">
                <a14:useLocalDpi xmlns:a14="http://schemas.microsoft.com/office/drawing/2010/main" val="0"/>
              </a:ext>
            </a:extLst>
          </a:blip>
          <a:srcRect/>
          <a:stretch>
            <a:fillRect/>
          </a:stretch>
        </p:blipFill>
        <p:spPr bwMode="auto">
          <a:xfrm>
            <a:off x="673769" y="886271"/>
            <a:ext cx="10809171" cy="5312398"/>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8888999"/>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692696"/>
            <a:ext cx="10972800" cy="5616664"/>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fontScale="92500" lnSpcReduction="20000"/>
          </a:bodyPr>
          <a:lstStyle/>
          <a:p>
            <a:pPr marL="137160" indent="0" algn="just">
              <a:lnSpc>
                <a:spcPct val="150000"/>
              </a:lnSpc>
              <a:buNone/>
            </a:pPr>
            <a:r>
              <a:rPr lang="fa-IR" sz="5400" b="1" dirty="0" smtClean="0">
                <a:effectLst>
                  <a:outerShdw blurRad="38100" dist="38100" dir="2700000" algn="tl">
                    <a:srgbClr val="000000">
                      <a:alpha val="43137"/>
                    </a:srgbClr>
                  </a:outerShdw>
                </a:effectLst>
                <a:latin typeface="IranNastaliq" pitchFamily="18" charset="0"/>
                <a:cs typeface="B Morvarid" pitchFamily="2" charset="-78"/>
              </a:rPr>
              <a:t>پرستاری هنر عشق ورزیدن به دیگران در                       سخت ترین شرایط زندگی شخصی است                                              پس سعی کنیم هنرمندانی باشیم که...</a:t>
            </a:r>
          </a:p>
          <a:p>
            <a:pPr marL="137160" indent="0" algn="ctr">
              <a:lnSpc>
                <a:spcPct val="150000"/>
              </a:lnSpc>
              <a:buNone/>
            </a:pPr>
            <a:r>
              <a:rPr lang="fa-IR" sz="10400" dirty="0" smtClean="0">
                <a:solidFill>
                  <a:srgbClr val="002060"/>
                </a:solidFill>
                <a:latin typeface="IranNastaliq" pitchFamily="18" charset="0"/>
                <a:cs typeface="B Morvarid" pitchFamily="2" charset="-78"/>
              </a:rPr>
              <a:t>در </a:t>
            </a:r>
            <a:r>
              <a:rPr lang="fa-IR" sz="10400" dirty="0">
                <a:solidFill>
                  <a:srgbClr val="002060"/>
                </a:solidFill>
                <a:latin typeface="IranNastaliq" pitchFamily="18" charset="0"/>
                <a:cs typeface="B Morvarid" pitchFamily="2" charset="-78"/>
              </a:rPr>
              <a:t>یادها  می مانند</a:t>
            </a:r>
            <a:r>
              <a:rPr lang="fa-IR" sz="10400" dirty="0" smtClean="0">
                <a:solidFill>
                  <a:srgbClr val="002060"/>
                </a:solidFill>
                <a:latin typeface="IranNastaliq" pitchFamily="18" charset="0"/>
                <a:cs typeface="B Morvarid" pitchFamily="2" charset="-78"/>
              </a:rPr>
              <a:t>...</a:t>
            </a:r>
            <a:endParaRPr lang="fa-IR" sz="10400" dirty="0">
              <a:solidFill>
                <a:srgbClr val="002060"/>
              </a:solidFill>
              <a:latin typeface="IranNastaliq" pitchFamily="18" charset="0"/>
              <a:cs typeface="B Morvarid" pitchFamily="2" charset="-78"/>
            </a:endParaRPr>
          </a:p>
        </p:txBody>
      </p:sp>
    </p:spTree>
    <p:extLst>
      <p:ext uri="{BB962C8B-B14F-4D97-AF65-F5344CB8AC3E}">
        <p14:creationId xmlns:p14="http://schemas.microsoft.com/office/powerpoint/2010/main" val="2984085252"/>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1" Type="http://schemas.openxmlformats.org/officeDocument/2006/relationships/image" Target="../media/image1.jpeg"/></Relationships>
</file>

<file path=ppt/theme/_rels/theme8.xml.rels><?xml version="1.0" encoding="UTF-8" standalone="yes"?>
<Relationships xmlns="http://schemas.openxmlformats.org/package/2006/relationships"><Relationship Id="rId1" Type="http://schemas.openxmlformats.org/officeDocument/2006/relationships/image" Target="../media/image1.jpeg"/></Relationships>
</file>

<file path=ppt/theme/_rels/theme9.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asis">
  <a:themeElements>
    <a:clrScheme name="Basis">
      <a:dk1>
        <a:srgbClr val="000000"/>
      </a:dk1>
      <a:lt1>
        <a:srgbClr val="FFFFFF"/>
      </a:lt1>
      <a:dk2>
        <a:srgbClr val="565349"/>
      </a:dk2>
      <a:lt2>
        <a:srgbClr val="DDDDDD"/>
      </a:lt2>
      <a:accent1>
        <a:srgbClr val="A6B727"/>
      </a:accent1>
      <a:accent2>
        <a:srgbClr val="DF5327"/>
      </a:accent2>
      <a:accent3>
        <a:srgbClr val="FE9E00"/>
      </a:accent3>
      <a:accent4>
        <a:srgbClr val="418AB3"/>
      </a:accent4>
      <a:accent5>
        <a:srgbClr val="D7D447"/>
      </a:accent5>
      <a:accent6>
        <a:srgbClr val="818183"/>
      </a:accent6>
      <a:hlink>
        <a:srgbClr val="F59E00"/>
      </a:hlink>
      <a:folHlink>
        <a:srgbClr val="B2B2B2"/>
      </a:folHlink>
    </a:clrScheme>
    <a:fontScheme name="Basis">
      <a:majorFont>
        <a:latin typeface="Corbe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xmlns="" name="Basis" id="{5665723A-49BA-4B57-8411-A56F8F207965}" vid="{90E45F77-AEFC-46EF-A7C1-5B338C297B02}"/>
    </a:ext>
  </a:extLst>
</a:theme>
</file>

<file path=ppt/theme/theme2.xml><?xml version="1.0" encoding="utf-8"?>
<a:theme xmlns:a="http://schemas.openxmlformats.org/drawingml/2006/main" name="1_Layers">
  <a:themeElements>
    <a:clrScheme name="Layers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Layers">
      <a:majorFont>
        <a:latin typeface="Times New Roman"/>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Layers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Layers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Layers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Layers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Layers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Layers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Layers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Layers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Layers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Layers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Bamboo 2 design template">
  <a:themeElements>
    <a:clrScheme name="Bamboo 2 design template 1">
      <a:dk1>
        <a:srgbClr val="333333"/>
      </a:dk1>
      <a:lt1>
        <a:srgbClr val="E5EEDA"/>
      </a:lt1>
      <a:dk2>
        <a:srgbClr val="425032"/>
      </a:dk2>
      <a:lt2>
        <a:srgbClr val="B2C29C"/>
      </a:lt2>
      <a:accent1>
        <a:srgbClr val="8CC6CA"/>
      </a:accent1>
      <a:accent2>
        <a:srgbClr val="D5E3C3"/>
      </a:accent2>
      <a:accent3>
        <a:srgbClr val="F0F5EA"/>
      </a:accent3>
      <a:accent4>
        <a:srgbClr val="2A2A2A"/>
      </a:accent4>
      <a:accent5>
        <a:srgbClr val="C5DFE1"/>
      </a:accent5>
      <a:accent6>
        <a:srgbClr val="C1CEB0"/>
      </a:accent6>
      <a:hlink>
        <a:srgbClr val="B89040"/>
      </a:hlink>
      <a:folHlink>
        <a:srgbClr val="FFFFFF"/>
      </a:folHlink>
    </a:clrScheme>
    <a:fontScheme name="Bamboo 2 design template">
      <a:majorFont>
        <a:latin typeface="Palatino Linotype"/>
        <a:ea typeface=""/>
        <a:cs typeface="B Titr"/>
      </a:majorFont>
      <a:minorFont>
        <a:latin typeface="Palatino Linotype"/>
        <a:ea typeface=""/>
        <a:cs typeface="B Mitr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Palatino Linotype"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Palatino Linotype" pitchFamily="18" charset="0"/>
          </a:defRPr>
        </a:defPPr>
      </a:lstStyle>
    </a:lnDef>
  </a:objectDefaults>
  <a:extraClrSchemeLst>
    <a:extraClrScheme>
      <a:clrScheme name="Bamboo 2 design template 1">
        <a:dk1>
          <a:srgbClr val="333333"/>
        </a:dk1>
        <a:lt1>
          <a:srgbClr val="E5EEDA"/>
        </a:lt1>
        <a:dk2>
          <a:srgbClr val="425032"/>
        </a:dk2>
        <a:lt2>
          <a:srgbClr val="B2C29C"/>
        </a:lt2>
        <a:accent1>
          <a:srgbClr val="8CC6CA"/>
        </a:accent1>
        <a:accent2>
          <a:srgbClr val="D5E3C3"/>
        </a:accent2>
        <a:accent3>
          <a:srgbClr val="F0F5EA"/>
        </a:accent3>
        <a:accent4>
          <a:srgbClr val="2A2A2A"/>
        </a:accent4>
        <a:accent5>
          <a:srgbClr val="C5DFE1"/>
        </a:accent5>
        <a:accent6>
          <a:srgbClr val="C1CEB0"/>
        </a:accent6>
        <a:hlink>
          <a:srgbClr val="B89040"/>
        </a:hlink>
        <a:folHlink>
          <a:srgbClr val="FFFFFF"/>
        </a:folHlink>
      </a:clrScheme>
      <a:clrMap bg1="lt1" tx1="dk1" bg2="lt2" tx2="dk2" accent1="accent1" accent2="accent2" accent3="accent3" accent4="accent4" accent5="accent5" accent6="accent6" hlink="hlink" folHlink="folHlink"/>
    </a:extraClrScheme>
    <a:extraClrScheme>
      <a:clrScheme name="Bamboo 2 design template 2">
        <a:dk1>
          <a:srgbClr val="333333"/>
        </a:dk1>
        <a:lt1>
          <a:srgbClr val="9AAF7D"/>
        </a:lt1>
        <a:dk2>
          <a:srgbClr val="425032"/>
        </a:dk2>
        <a:lt2>
          <a:srgbClr val="5C6254"/>
        </a:lt2>
        <a:accent1>
          <a:srgbClr val="A8C1C6"/>
        </a:accent1>
        <a:accent2>
          <a:srgbClr val="8DA56D"/>
        </a:accent2>
        <a:accent3>
          <a:srgbClr val="CAD4BF"/>
        </a:accent3>
        <a:accent4>
          <a:srgbClr val="2A2A2A"/>
        </a:accent4>
        <a:accent5>
          <a:srgbClr val="D1DDDF"/>
        </a:accent5>
        <a:accent6>
          <a:srgbClr val="7F9562"/>
        </a:accent6>
        <a:hlink>
          <a:srgbClr val="D3781D"/>
        </a:hlink>
        <a:folHlink>
          <a:srgbClr val="D4D0C0"/>
        </a:folHlink>
      </a:clrScheme>
      <a:clrMap bg1="lt1" tx1="dk1" bg2="lt2" tx2="dk2" accent1="accent1" accent2="accent2" accent3="accent3" accent4="accent4" accent5="accent5" accent6="accent6" hlink="hlink" folHlink="folHlink"/>
    </a:extraClrScheme>
    <a:extraClrScheme>
      <a:clrScheme name="Bamboo 2 design template 3">
        <a:dk1>
          <a:srgbClr val="000000"/>
        </a:dk1>
        <a:lt1>
          <a:srgbClr val="FFFFFF"/>
        </a:lt1>
        <a:dk2>
          <a:srgbClr val="000000"/>
        </a:dk2>
        <a:lt2>
          <a:srgbClr val="333333"/>
        </a:lt2>
        <a:accent1>
          <a:srgbClr val="B2B2B2"/>
        </a:accent1>
        <a:accent2>
          <a:srgbClr val="DDDDDD"/>
        </a:accent2>
        <a:accent3>
          <a:srgbClr val="FFFFFF"/>
        </a:accent3>
        <a:accent4>
          <a:srgbClr val="000000"/>
        </a:accent4>
        <a:accent5>
          <a:srgbClr val="D5D5D5"/>
        </a:accent5>
        <a:accent6>
          <a:srgbClr val="C8C8C8"/>
        </a:accent6>
        <a:hlink>
          <a:srgbClr val="4D4D4D"/>
        </a:hlink>
        <a:folHlink>
          <a:srgbClr val="B2B2B2"/>
        </a:folHlink>
      </a:clrScheme>
      <a:clrMap bg1="lt1" tx1="dk1" bg2="lt2" tx2="dk2" accent1="accent1" accent2="accent2" accent3="accent3" accent4="accent4" accent5="accent5" accent6="accent6" hlink="hlink" folHlink="folHlink"/>
    </a:extraClrScheme>
    <a:extraClrScheme>
      <a:clrScheme name="Bamboo 2 design template 4">
        <a:dk1>
          <a:srgbClr val="694D2B"/>
        </a:dk1>
        <a:lt1>
          <a:srgbClr val="FFFFFF"/>
        </a:lt1>
        <a:dk2>
          <a:srgbClr val="99703F"/>
        </a:dk2>
        <a:lt2>
          <a:srgbClr val="FCF3D0"/>
        </a:lt2>
        <a:accent1>
          <a:srgbClr val="E9947D"/>
        </a:accent1>
        <a:accent2>
          <a:srgbClr val="8F693B"/>
        </a:accent2>
        <a:accent3>
          <a:srgbClr val="CABBAF"/>
        </a:accent3>
        <a:accent4>
          <a:srgbClr val="DADADA"/>
        </a:accent4>
        <a:accent5>
          <a:srgbClr val="F2C8BF"/>
        </a:accent5>
        <a:accent6>
          <a:srgbClr val="815E35"/>
        </a:accent6>
        <a:hlink>
          <a:srgbClr val="CDAE6F"/>
        </a:hlink>
        <a:folHlink>
          <a:srgbClr val="BF9563"/>
        </a:folHlink>
      </a:clrScheme>
      <a:clrMap bg1="dk2" tx1="lt1" bg2="dk1" tx2="lt2" accent1="accent1" accent2="accent2" accent3="accent3" accent4="accent4" accent5="accent5" accent6="accent6" hlink="hlink" folHlink="folHlink"/>
    </a:extraClrScheme>
    <a:extraClrScheme>
      <a:clrScheme name="Bamboo 2 design template 5">
        <a:dk1>
          <a:srgbClr val="694D2B"/>
        </a:dk1>
        <a:lt1>
          <a:srgbClr val="E5D5C1"/>
        </a:lt1>
        <a:dk2>
          <a:srgbClr val="333333"/>
        </a:dk2>
        <a:lt2>
          <a:srgbClr val="BD9361"/>
        </a:lt2>
        <a:accent1>
          <a:srgbClr val="E9947D"/>
        </a:accent1>
        <a:accent2>
          <a:srgbClr val="DDC6AB"/>
        </a:accent2>
        <a:accent3>
          <a:srgbClr val="F0E7DD"/>
        </a:accent3>
        <a:accent4>
          <a:srgbClr val="594023"/>
        </a:accent4>
        <a:accent5>
          <a:srgbClr val="F2C8BF"/>
        </a:accent5>
        <a:accent6>
          <a:srgbClr val="C8B39B"/>
        </a:accent6>
        <a:hlink>
          <a:srgbClr val="A19E37"/>
        </a:hlink>
        <a:folHlink>
          <a:srgbClr val="FFFFFF"/>
        </a:folHlink>
      </a:clrScheme>
      <a:clrMap bg1="lt1" tx1="dk1" bg2="lt2" tx2="dk2" accent1="accent1" accent2="accent2" accent3="accent3" accent4="accent4" accent5="accent5" accent6="accent6" hlink="hlink" folHlink="folHlink"/>
    </a:extraClrScheme>
    <a:extraClrScheme>
      <a:clrScheme name="Bamboo 2 design template 6">
        <a:dk1>
          <a:srgbClr val="694D2B"/>
        </a:dk1>
        <a:lt1>
          <a:srgbClr val="FFFFFF"/>
        </a:lt1>
        <a:dk2>
          <a:srgbClr val="333333"/>
        </a:dk2>
        <a:lt2>
          <a:srgbClr val="BD9361"/>
        </a:lt2>
        <a:accent1>
          <a:srgbClr val="F4CABE"/>
        </a:accent1>
        <a:accent2>
          <a:srgbClr val="F5EEE7"/>
        </a:accent2>
        <a:accent3>
          <a:srgbClr val="FFFFFF"/>
        </a:accent3>
        <a:accent4>
          <a:srgbClr val="594023"/>
        </a:accent4>
        <a:accent5>
          <a:srgbClr val="F8E1DB"/>
        </a:accent5>
        <a:accent6>
          <a:srgbClr val="DED8D1"/>
        </a:accent6>
        <a:hlink>
          <a:srgbClr val="A19E37"/>
        </a:hlink>
        <a:folHlink>
          <a:srgbClr val="DCC4A8"/>
        </a:folHlink>
      </a:clrScheme>
      <a:clrMap bg1="lt1" tx1="dk1" bg2="lt2" tx2="dk2" accent1="accent1" accent2="accent2" accent3="accent3" accent4="accent4" accent5="accent5" accent6="accent6" hlink="hlink" folHlink="folHlink"/>
    </a:extraClrScheme>
    <a:extraClrScheme>
      <a:clrScheme name="Bamboo 2 design template 7">
        <a:dk1>
          <a:srgbClr val="694D2B"/>
        </a:dk1>
        <a:lt1>
          <a:srgbClr val="FFFFFF"/>
        </a:lt1>
        <a:dk2>
          <a:srgbClr val="5F5F5F"/>
        </a:dk2>
        <a:lt2>
          <a:srgbClr val="FCF3D0"/>
        </a:lt2>
        <a:accent1>
          <a:srgbClr val="AAAA9A"/>
        </a:accent1>
        <a:accent2>
          <a:srgbClr val="424E49"/>
        </a:accent2>
        <a:accent3>
          <a:srgbClr val="B6B6B6"/>
        </a:accent3>
        <a:accent4>
          <a:srgbClr val="DADADA"/>
        </a:accent4>
        <a:accent5>
          <a:srgbClr val="D2D2CA"/>
        </a:accent5>
        <a:accent6>
          <a:srgbClr val="3B4641"/>
        </a:accent6>
        <a:hlink>
          <a:srgbClr val="D9B945"/>
        </a:hlink>
        <a:folHlink>
          <a:srgbClr val="939285"/>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5.xml><?xml version="1.0" encoding="utf-8"?>
<a:theme xmlns:a="http://schemas.openxmlformats.org/drawingml/2006/main" name="1_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6.xml><?xml version="1.0" encoding="utf-8"?>
<a:theme xmlns:a="http://schemas.openxmlformats.org/drawingml/2006/main" name="1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2_Layers">
  <a:themeElements>
    <a:clrScheme name="Layers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Layers">
      <a:majorFont>
        <a:latin typeface="Times New Roman"/>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Layers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Layers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Layers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Layers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Layers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Layers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Layers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Layers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Layers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Layers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2_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9.xml><?xml version="1.0" encoding="utf-8"?>
<a:theme xmlns:a="http://schemas.openxmlformats.org/drawingml/2006/main" name="3_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TM03457444[[fn=Basis]]</Template>
  <TotalTime>310</TotalTime>
  <Words>3687</Words>
  <Application>Microsoft Office PowerPoint</Application>
  <PresentationFormat>Custom</PresentationFormat>
  <Paragraphs>318</Paragraphs>
  <Slides>47</Slides>
  <Notes>1</Notes>
  <HiddenSlides>0</HiddenSlides>
  <MMClips>0</MMClips>
  <ScaleCrop>false</ScaleCrop>
  <HeadingPairs>
    <vt:vector size="4" baseType="variant">
      <vt:variant>
        <vt:lpstr>Theme</vt:lpstr>
      </vt:variant>
      <vt:variant>
        <vt:i4>9</vt:i4>
      </vt:variant>
      <vt:variant>
        <vt:lpstr>Slide Titles</vt:lpstr>
      </vt:variant>
      <vt:variant>
        <vt:i4>47</vt:i4>
      </vt:variant>
    </vt:vector>
  </HeadingPairs>
  <TitlesOfParts>
    <vt:vector size="56" baseType="lpstr">
      <vt:lpstr>Basis</vt:lpstr>
      <vt:lpstr>1_Layers</vt:lpstr>
      <vt:lpstr>Bamboo 2 design template</vt:lpstr>
      <vt:lpstr>Apex</vt:lpstr>
      <vt:lpstr>1_Apex</vt:lpstr>
      <vt:lpstr>11_Office Theme</vt:lpstr>
      <vt:lpstr>2_Layers</vt:lpstr>
      <vt:lpstr>2_Apex</vt:lpstr>
      <vt:lpstr>3_Apex</vt:lpstr>
      <vt:lpstr>PowerPoint Presentation</vt:lpstr>
      <vt:lpstr>قوانین کلی گزارش نویسی</vt:lpstr>
      <vt:lpstr>اهداف گزارش نویسی بیمار</vt:lpstr>
      <vt:lpstr>نكات ضروري در ثبت دقيق و صحيح:  </vt:lpstr>
      <vt:lpstr>چه مواردي بايد در گزارش ثبت شود؟</vt:lpstr>
      <vt:lpstr>PowerPoint Presentation</vt:lpstr>
      <vt:lpstr>PowerPoint Presentation</vt:lpstr>
      <vt:lpstr>نگارش </vt:lpstr>
      <vt:lpstr>خصوصيات گزارش و يا ثبت در پرونده </vt:lpstr>
      <vt:lpstr>استاندارد ب – 1 – 13 سنجه شماره 3</vt:lpstr>
      <vt:lpstr>نویسنده گـــزارش</vt:lpstr>
      <vt:lpstr>نویسنده گـــزارش</vt:lpstr>
      <vt:lpstr>نویسنده گـــزارش</vt:lpstr>
      <vt:lpstr>فرم گزارش‌نویسی</vt:lpstr>
      <vt:lpstr>زمان گزارش‌نویسی</vt:lpstr>
      <vt:lpstr>کـــامل نویسی</vt:lpstr>
      <vt:lpstr>PowerPoint Presentation</vt:lpstr>
      <vt:lpstr>PowerPoint Presentation</vt:lpstr>
      <vt:lpstr>PowerPoint Presentation</vt:lpstr>
      <vt:lpstr>PowerPoint Presentation</vt:lpstr>
      <vt:lpstr>PowerPoint Presentation</vt:lpstr>
      <vt:lpstr>PowerPoint Presentation</vt:lpstr>
      <vt:lpstr>گزارش اولیه یا ادمیت نت</vt:lpstr>
      <vt:lpstr>سازمان‌دهی گزارش</vt:lpstr>
      <vt:lpstr>موارد مهمی که در گزارش پرستاری هر سیستم به آن اشاره می‌شود</vt:lpstr>
      <vt:lpstr>بررسي سطح هوشياري به روش AVPU</vt:lpstr>
      <vt:lpstr>FOUR SCORE</vt:lpstr>
      <vt:lpstr>PowerPoint Presentation</vt:lpstr>
      <vt:lpstr>موارد مهمی که در گزارش پرستاری هر سیستم به آن اشاره می‌شود</vt:lpstr>
      <vt:lpstr>موارد مهمی که در گزارش پرستاری هر سیستم به آن اشاره می‌شود</vt:lpstr>
      <vt:lpstr>موارد مهمی که در گزارش پرستاری هر سیستم به آن اشاره می‌شود</vt:lpstr>
      <vt:lpstr>موارد مهمی که در گزارش پرستاری هر سیستم به آن اشاره می‌شود</vt:lpstr>
      <vt:lpstr>موارد مهمی که در گزارش پرستاری هر سیستم به آن اشاره می‌شود</vt:lpstr>
      <vt:lpstr>موارد مهمی که در گزارش پرستاری هر سیستم به آن اشاره می‌شود</vt:lpstr>
      <vt:lpstr>موارد مهمی که در گزارش پرستاری هر سیستم به آن اشاره می‌شود</vt:lpstr>
      <vt:lpstr>موارد مهمی که در گزارش پرستاری هر سیستم به آن اشاره می‌شود</vt:lpstr>
      <vt:lpstr>گزارش ترخيص بيمار</vt:lpstr>
      <vt:lpstr>اصالت گزارش</vt:lpstr>
      <vt:lpstr>فضای خالی</vt:lpstr>
      <vt:lpstr>ادامه</vt:lpstr>
      <vt:lpstr>بستن گزارش</vt:lpstr>
      <vt:lpstr>مُهر و امضاء</vt:lpstr>
      <vt:lpstr>امضای دوم  (counter signature)</vt:lpstr>
      <vt:lpstr>امضای دوم  (counter signature)</vt:lpstr>
      <vt:lpstr>اصلاح اشتباه</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Windows User</cp:lastModifiedBy>
  <cp:revision>52</cp:revision>
  <dcterms:created xsi:type="dcterms:W3CDTF">2018-02-14T20:10:59Z</dcterms:created>
  <dcterms:modified xsi:type="dcterms:W3CDTF">2019-08-25T11:27:07Z</dcterms:modified>
</cp:coreProperties>
</file>